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92"/>
  </p:notesMasterIdLst>
  <p:sldIdLst>
    <p:sldId id="256" r:id="rId3"/>
    <p:sldId id="258" r:id="rId4"/>
    <p:sldId id="300" r:id="rId5"/>
    <p:sldId id="309" r:id="rId6"/>
    <p:sldId id="310" r:id="rId7"/>
    <p:sldId id="313" r:id="rId8"/>
    <p:sldId id="301" r:id="rId9"/>
    <p:sldId id="311" r:id="rId10"/>
    <p:sldId id="312" r:id="rId11"/>
    <p:sldId id="315" r:id="rId12"/>
    <p:sldId id="342" r:id="rId13"/>
    <p:sldId id="302" r:id="rId14"/>
    <p:sldId id="314" r:id="rId15"/>
    <p:sldId id="316" r:id="rId16"/>
    <p:sldId id="318" r:id="rId17"/>
    <p:sldId id="317" r:id="rId18"/>
    <p:sldId id="326" r:id="rId19"/>
    <p:sldId id="319" r:id="rId20"/>
    <p:sldId id="320" r:id="rId21"/>
    <p:sldId id="303" r:id="rId22"/>
    <p:sldId id="321" r:id="rId23"/>
    <p:sldId id="323" r:id="rId24"/>
    <p:sldId id="322" r:id="rId25"/>
    <p:sldId id="304" r:id="rId26"/>
    <p:sldId id="327" r:id="rId27"/>
    <p:sldId id="344" r:id="rId28"/>
    <p:sldId id="345" r:id="rId29"/>
    <p:sldId id="346" r:id="rId30"/>
    <p:sldId id="305" r:id="rId31"/>
    <p:sldId id="329" r:id="rId32"/>
    <p:sldId id="351" r:id="rId33"/>
    <p:sldId id="352" r:id="rId34"/>
    <p:sldId id="337" r:id="rId35"/>
    <p:sldId id="330" r:id="rId36"/>
    <p:sldId id="306" r:id="rId37"/>
    <p:sldId id="331" r:id="rId38"/>
    <p:sldId id="332" r:id="rId39"/>
    <p:sldId id="339" r:id="rId40"/>
    <p:sldId id="307" r:id="rId41"/>
    <p:sldId id="333" r:id="rId42"/>
    <p:sldId id="349" r:id="rId43"/>
    <p:sldId id="340" r:id="rId44"/>
    <p:sldId id="347" r:id="rId45"/>
    <p:sldId id="348" r:id="rId46"/>
    <p:sldId id="308" r:id="rId47"/>
    <p:sldId id="341" r:id="rId48"/>
    <p:sldId id="335" r:id="rId49"/>
    <p:sldId id="336" r:id="rId50"/>
    <p:sldId id="257" r:id="rId51"/>
    <p:sldId id="259"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 id="299" r:id="rId91"/>
  </p:sldIdLst>
  <p:sldSz cx="9144000" cy="5143500" type="screen16x9"/>
  <p:notesSz cx="6858000" cy="9144000"/>
  <p:embeddedFontLst>
    <p:embeddedFont>
      <p:font typeface="Amatic SC" panose="00000500000000000000" pitchFamily="2" charset="-79"/>
      <p:regular r:id="rId93"/>
      <p:bold r:id="rId94"/>
    </p:embeddedFont>
    <p:embeddedFont>
      <p:font typeface="Calibri" panose="020F0502020204030204" pitchFamily="34" charset="0"/>
      <p:regular r:id="rId95"/>
      <p:bold r:id="rId96"/>
      <p:italic r:id="rId97"/>
      <p:boldItalic r:id="rId98"/>
    </p:embeddedFont>
    <p:embeddedFont>
      <p:font typeface="Consolas" panose="020B0609020204030204" pitchFamily="49" charset="0"/>
      <p:regular r:id="rId99"/>
      <p:bold r:id="rId100"/>
      <p:italic r:id="rId101"/>
      <p:boldItalic r:id="rId102"/>
    </p:embeddedFont>
    <p:embeddedFont>
      <p:font typeface="Darker Grotesque" panose="020B0604020202020204" charset="0"/>
      <p:regular r:id="rId103"/>
      <p:bold r:id="rId104"/>
    </p:embeddedFont>
    <p:embeddedFont>
      <p:font typeface="Darker Grotesque Black" panose="020B0604020202020204" charset="0"/>
      <p:bold r:id="rId105"/>
    </p:embeddedFont>
    <p:embeddedFont>
      <p:font typeface="DM Serif Display" panose="020B0604020202020204" charset="0"/>
      <p:regular r:id="rId106"/>
      <p:italic r:id="rId107"/>
    </p:embeddedFont>
    <p:embeddedFont>
      <p:font typeface="Garamond" panose="02020404030301010803" pitchFamily="18" charset="0"/>
      <p:regular r:id="rId108"/>
      <p:bold r:id="rId109"/>
      <p:italic r:id="rId110"/>
    </p:embeddedFont>
    <p:embeddedFont>
      <p:font typeface="Montserrat" panose="02000505000000020004" pitchFamily="2" charset="0"/>
      <p:regular r:id="rId111"/>
      <p:bold r:id="rId112"/>
      <p:italic r:id="rId113"/>
      <p:boldItalic r:id="rId114"/>
    </p:embeddedFont>
    <p:embeddedFont>
      <p:font typeface="Montserrat Medium" panose="00000600000000000000" pitchFamily="2" charset="0"/>
      <p:regular r:id="rId115"/>
      <p:bold r:id="rId116"/>
      <p:italic r:id="rId117"/>
      <p:boldItalic r:id="rId118"/>
    </p:embeddedFont>
    <p:embeddedFont>
      <p:font typeface="Roboto Medium" panose="02000000000000000000" pitchFamily="2" charset="0"/>
      <p:regular r:id="rId119"/>
      <p:bold r:id="rId120"/>
      <p:italic r:id="rId121"/>
      <p:boldItalic r:id="rId122"/>
    </p:embeddedFont>
    <p:embeddedFont>
      <p:font typeface="Verdana" panose="020B0604030504040204" pitchFamily="34"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20CC-83B1-8855-C520-7493FFFC8695}" v="293" dt="2021-11-22T06:05:56.799"/>
    <p1510:client id="{6A658FB1-4007-44F4-AC83-0CC8987A861E}" v="4209" dt="2021-11-22T22:12:41.764"/>
    <p1510:client id="{7B3F6087-6D35-ABB3-9FC3-E7085D7BE88B}" v="44" dt="2021-11-22T17:57:39.149"/>
    <p1510:client id="{DA0406BE-D8DD-B4AD-E0E8-A9C4181719EF}" v="15" dt="2021-11-22T11:15:18.307"/>
    <p1510:client id="{E1E4C11A-0302-DA64-2799-2B23688A4D03}" v="189" dt="2021-11-22T12:46:34.088"/>
  </p1510:revLst>
</p1510:revInfo>
</file>

<file path=ppt/tableStyles.xml><?xml version="1.0" encoding="utf-8"?>
<a:tblStyleLst xmlns:a="http://schemas.openxmlformats.org/drawingml/2006/main" def="{473B3E0B-3D50-41B8-85B3-2AD6DEF5503C}">
  <a:tblStyle styleId="{473B3E0B-3D50-41B8-85B3-2AD6DEF550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Gaya Ter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380"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5.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0.fntdata"/><Relationship Id="rId16" Type="http://schemas.openxmlformats.org/officeDocument/2006/relationships/slide" Target="slides/slide14.xml"/><Relationship Id="rId107" Type="http://schemas.openxmlformats.org/officeDocument/2006/relationships/font" Target="fonts/font1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0.fntdata"/><Relationship Id="rId123" Type="http://schemas.openxmlformats.org/officeDocument/2006/relationships/font" Target="fonts/font31.fntdata"/><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1.fntdata"/><Relationship Id="rId118" Type="http://schemas.openxmlformats.org/officeDocument/2006/relationships/font" Target="fonts/font26.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1.fntdata"/><Relationship Id="rId108" Type="http://schemas.openxmlformats.org/officeDocument/2006/relationships/font" Target="fonts/font16.fntdata"/><Relationship Id="rId124" Type="http://schemas.openxmlformats.org/officeDocument/2006/relationships/font" Target="fonts/font32.fntdata"/><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2.fntdata"/><Relationship Id="rId119" Type="http://schemas.openxmlformats.org/officeDocument/2006/relationships/font" Target="fonts/font2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8.fntdata"/><Relationship Id="rId115" Type="http://schemas.openxmlformats.org/officeDocument/2006/relationships/font" Target="fonts/font23.fntdata"/><Relationship Id="rId131" Type="http://schemas.microsoft.com/office/2016/11/relationships/changesInfo" Target="changesInfos/changesInfo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8.fntdata"/><Relationship Id="rId105" Type="http://schemas.openxmlformats.org/officeDocument/2006/relationships/font" Target="fonts/font13.fntdata"/><Relationship Id="rId126"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9.fntdata"/><Relationship Id="rId132" Type="http://schemas.microsoft.com/office/2015/10/relationships/revisionInfo" Target="revisionInfo.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4.fntdata"/><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gguna Tamu" userId="S::urn:spo:anon#ed3d484bf74171a62f28a4234e5fcdd32159bf71cd6f41644cde9cf18aa09f8c::" providerId="AD" clId="Web-{43CED0AA-649F-E3A3-D475-FD2D927B16E3}"/>
    <pc:docChg chg="addSld delSld modSld">
      <pc:chgData name="Pengguna Tamu" userId="S::urn:spo:anon#ed3d484bf74171a62f28a4234e5fcdd32159bf71cd6f41644cde9cf18aa09f8c::" providerId="AD" clId="Web-{43CED0AA-649F-E3A3-D475-FD2D927B16E3}" dt="2021-11-21T05:10:48.706" v="672"/>
      <pc:docMkLst>
        <pc:docMk/>
      </pc:docMkLst>
      <pc:sldChg chg="mod modShow">
        <pc:chgData name="Pengguna Tamu" userId="S::urn:spo:anon#ed3d484bf74171a62f28a4234e5fcdd32159bf71cd6f41644cde9cf18aa09f8c::" providerId="AD" clId="Web-{43CED0AA-649F-E3A3-D475-FD2D927B16E3}" dt="2021-11-21T05:10:48.706" v="672"/>
        <pc:sldMkLst>
          <pc:docMk/>
          <pc:sldMk cId="0" sldId="257"/>
        </pc:sldMkLst>
      </pc:sldChg>
      <pc:sldChg chg="mod modShow">
        <pc:chgData name="Pengguna Tamu" userId="S::urn:spo:anon#ed3d484bf74171a62f28a4234e5fcdd32159bf71cd6f41644cde9cf18aa09f8c::" providerId="AD" clId="Web-{43CED0AA-649F-E3A3-D475-FD2D927B16E3}" dt="2021-11-21T05:10:48.644" v="671"/>
        <pc:sldMkLst>
          <pc:docMk/>
          <pc:sldMk cId="0" sldId="259"/>
        </pc:sldMkLst>
      </pc:sldChg>
      <pc:sldChg chg="mod modShow">
        <pc:chgData name="Pengguna Tamu" userId="S::urn:spo:anon#ed3d484bf74171a62f28a4234e5fcdd32159bf71cd6f41644cde9cf18aa09f8c::" providerId="AD" clId="Web-{43CED0AA-649F-E3A3-D475-FD2D927B16E3}" dt="2021-11-21T05:10:45.847" v="632"/>
        <pc:sldMkLst>
          <pc:docMk/>
          <pc:sldMk cId="0" sldId="261"/>
        </pc:sldMkLst>
      </pc:sldChg>
      <pc:sldChg chg="mod modShow">
        <pc:chgData name="Pengguna Tamu" userId="S::urn:spo:anon#ed3d484bf74171a62f28a4234e5fcdd32159bf71cd6f41644cde9cf18aa09f8c::" providerId="AD" clId="Web-{43CED0AA-649F-E3A3-D475-FD2D927B16E3}" dt="2021-11-21T05:10:45.925" v="633"/>
        <pc:sldMkLst>
          <pc:docMk/>
          <pc:sldMk cId="0" sldId="262"/>
        </pc:sldMkLst>
      </pc:sldChg>
      <pc:sldChg chg="mod modShow">
        <pc:chgData name="Pengguna Tamu" userId="S::urn:spo:anon#ed3d484bf74171a62f28a4234e5fcdd32159bf71cd6f41644cde9cf18aa09f8c::" providerId="AD" clId="Web-{43CED0AA-649F-E3A3-D475-FD2D927B16E3}" dt="2021-11-21T05:10:45.956" v="634"/>
        <pc:sldMkLst>
          <pc:docMk/>
          <pc:sldMk cId="0" sldId="263"/>
        </pc:sldMkLst>
      </pc:sldChg>
      <pc:sldChg chg="mod modShow">
        <pc:chgData name="Pengguna Tamu" userId="S::urn:spo:anon#ed3d484bf74171a62f28a4234e5fcdd32159bf71cd6f41644cde9cf18aa09f8c::" providerId="AD" clId="Web-{43CED0AA-649F-E3A3-D475-FD2D927B16E3}" dt="2021-11-21T05:10:46.034" v="635"/>
        <pc:sldMkLst>
          <pc:docMk/>
          <pc:sldMk cId="0" sldId="264"/>
        </pc:sldMkLst>
      </pc:sldChg>
      <pc:sldChg chg="mod modShow">
        <pc:chgData name="Pengguna Tamu" userId="S::urn:spo:anon#ed3d484bf74171a62f28a4234e5fcdd32159bf71cd6f41644cde9cf18aa09f8c::" providerId="AD" clId="Web-{43CED0AA-649F-E3A3-D475-FD2D927B16E3}" dt="2021-11-21T05:10:46.128" v="636"/>
        <pc:sldMkLst>
          <pc:docMk/>
          <pc:sldMk cId="0" sldId="265"/>
        </pc:sldMkLst>
      </pc:sldChg>
      <pc:sldChg chg="mod modShow">
        <pc:chgData name="Pengguna Tamu" userId="S::urn:spo:anon#ed3d484bf74171a62f28a4234e5fcdd32159bf71cd6f41644cde9cf18aa09f8c::" providerId="AD" clId="Web-{43CED0AA-649F-E3A3-D475-FD2D927B16E3}" dt="2021-11-21T05:10:46.238" v="637"/>
        <pc:sldMkLst>
          <pc:docMk/>
          <pc:sldMk cId="0" sldId="266"/>
        </pc:sldMkLst>
      </pc:sldChg>
      <pc:sldChg chg="mod modShow">
        <pc:chgData name="Pengguna Tamu" userId="S::urn:spo:anon#ed3d484bf74171a62f28a4234e5fcdd32159bf71cd6f41644cde9cf18aa09f8c::" providerId="AD" clId="Web-{43CED0AA-649F-E3A3-D475-FD2D927B16E3}" dt="2021-11-21T05:10:46.363" v="638"/>
        <pc:sldMkLst>
          <pc:docMk/>
          <pc:sldMk cId="0" sldId="267"/>
        </pc:sldMkLst>
      </pc:sldChg>
      <pc:sldChg chg="mod modShow">
        <pc:chgData name="Pengguna Tamu" userId="S::urn:spo:anon#ed3d484bf74171a62f28a4234e5fcdd32159bf71cd6f41644cde9cf18aa09f8c::" providerId="AD" clId="Web-{43CED0AA-649F-E3A3-D475-FD2D927B16E3}" dt="2021-11-21T05:10:46.425" v="639"/>
        <pc:sldMkLst>
          <pc:docMk/>
          <pc:sldMk cId="0" sldId="268"/>
        </pc:sldMkLst>
      </pc:sldChg>
      <pc:sldChg chg="mod modShow">
        <pc:chgData name="Pengguna Tamu" userId="S::urn:spo:anon#ed3d484bf74171a62f28a4234e5fcdd32159bf71cd6f41644cde9cf18aa09f8c::" providerId="AD" clId="Web-{43CED0AA-649F-E3A3-D475-FD2D927B16E3}" dt="2021-11-21T05:10:46.503" v="640"/>
        <pc:sldMkLst>
          <pc:docMk/>
          <pc:sldMk cId="0" sldId="269"/>
        </pc:sldMkLst>
      </pc:sldChg>
      <pc:sldChg chg="mod modShow">
        <pc:chgData name="Pengguna Tamu" userId="S::urn:spo:anon#ed3d484bf74171a62f28a4234e5fcdd32159bf71cd6f41644cde9cf18aa09f8c::" providerId="AD" clId="Web-{43CED0AA-649F-E3A3-D475-FD2D927B16E3}" dt="2021-11-21T05:10:46.566" v="641"/>
        <pc:sldMkLst>
          <pc:docMk/>
          <pc:sldMk cId="0" sldId="270"/>
        </pc:sldMkLst>
      </pc:sldChg>
      <pc:sldChg chg="mod modShow">
        <pc:chgData name="Pengguna Tamu" userId="S::urn:spo:anon#ed3d484bf74171a62f28a4234e5fcdd32159bf71cd6f41644cde9cf18aa09f8c::" providerId="AD" clId="Web-{43CED0AA-649F-E3A3-D475-FD2D927B16E3}" dt="2021-11-21T05:10:46.628" v="642"/>
        <pc:sldMkLst>
          <pc:docMk/>
          <pc:sldMk cId="0" sldId="271"/>
        </pc:sldMkLst>
      </pc:sldChg>
      <pc:sldChg chg="mod modShow">
        <pc:chgData name="Pengguna Tamu" userId="S::urn:spo:anon#ed3d484bf74171a62f28a4234e5fcdd32159bf71cd6f41644cde9cf18aa09f8c::" providerId="AD" clId="Web-{43CED0AA-649F-E3A3-D475-FD2D927B16E3}" dt="2021-11-21T05:10:46.659" v="643"/>
        <pc:sldMkLst>
          <pc:docMk/>
          <pc:sldMk cId="0" sldId="272"/>
        </pc:sldMkLst>
      </pc:sldChg>
      <pc:sldChg chg="mod modShow">
        <pc:chgData name="Pengguna Tamu" userId="S::urn:spo:anon#ed3d484bf74171a62f28a4234e5fcdd32159bf71cd6f41644cde9cf18aa09f8c::" providerId="AD" clId="Web-{43CED0AA-649F-E3A3-D475-FD2D927B16E3}" dt="2021-11-21T05:10:46.816" v="644"/>
        <pc:sldMkLst>
          <pc:docMk/>
          <pc:sldMk cId="0" sldId="273"/>
        </pc:sldMkLst>
      </pc:sldChg>
      <pc:sldChg chg="mod modShow">
        <pc:chgData name="Pengguna Tamu" userId="S::urn:spo:anon#ed3d484bf74171a62f28a4234e5fcdd32159bf71cd6f41644cde9cf18aa09f8c::" providerId="AD" clId="Web-{43CED0AA-649F-E3A3-D475-FD2D927B16E3}" dt="2021-11-21T05:10:46.847" v="645"/>
        <pc:sldMkLst>
          <pc:docMk/>
          <pc:sldMk cId="0" sldId="274"/>
        </pc:sldMkLst>
      </pc:sldChg>
      <pc:sldChg chg="mod modShow">
        <pc:chgData name="Pengguna Tamu" userId="S::urn:spo:anon#ed3d484bf74171a62f28a4234e5fcdd32159bf71cd6f41644cde9cf18aa09f8c::" providerId="AD" clId="Web-{43CED0AA-649F-E3A3-D475-FD2D927B16E3}" dt="2021-11-21T05:10:46.909" v="646"/>
        <pc:sldMkLst>
          <pc:docMk/>
          <pc:sldMk cId="0" sldId="275"/>
        </pc:sldMkLst>
      </pc:sldChg>
      <pc:sldChg chg="mod modShow">
        <pc:chgData name="Pengguna Tamu" userId="S::urn:spo:anon#ed3d484bf74171a62f28a4234e5fcdd32159bf71cd6f41644cde9cf18aa09f8c::" providerId="AD" clId="Web-{43CED0AA-649F-E3A3-D475-FD2D927B16E3}" dt="2021-11-21T05:10:46.972" v="647"/>
        <pc:sldMkLst>
          <pc:docMk/>
          <pc:sldMk cId="0" sldId="276"/>
        </pc:sldMkLst>
      </pc:sldChg>
      <pc:sldChg chg="mod modShow">
        <pc:chgData name="Pengguna Tamu" userId="S::urn:spo:anon#ed3d484bf74171a62f28a4234e5fcdd32159bf71cd6f41644cde9cf18aa09f8c::" providerId="AD" clId="Web-{43CED0AA-649F-E3A3-D475-FD2D927B16E3}" dt="2021-11-21T05:10:47.050" v="648"/>
        <pc:sldMkLst>
          <pc:docMk/>
          <pc:sldMk cId="0" sldId="277"/>
        </pc:sldMkLst>
      </pc:sldChg>
      <pc:sldChg chg="mod modShow">
        <pc:chgData name="Pengguna Tamu" userId="S::urn:spo:anon#ed3d484bf74171a62f28a4234e5fcdd32159bf71cd6f41644cde9cf18aa09f8c::" providerId="AD" clId="Web-{43CED0AA-649F-E3A3-D475-FD2D927B16E3}" dt="2021-11-21T05:10:47.128" v="649"/>
        <pc:sldMkLst>
          <pc:docMk/>
          <pc:sldMk cId="0" sldId="278"/>
        </pc:sldMkLst>
      </pc:sldChg>
      <pc:sldChg chg="mod modShow">
        <pc:chgData name="Pengguna Tamu" userId="S::urn:spo:anon#ed3d484bf74171a62f28a4234e5fcdd32159bf71cd6f41644cde9cf18aa09f8c::" providerId="AD" clId="Web-{43CED0AA-649F-E3A3-D475-FD2D927B16E3}" dt="2021-11-21T05:10:47.159" v="650"/>
        <pc:sldMkLst>
          <pc:docMk/>
          <pc:sldMk cId="0" sldId="279"/>
        </pc:sldMkLst>
      </pc:sldChg>
      <pc:sldChg chg="mod modShow">
        <pc:chgData name="Pengguna Tamu" userId="S::urn:spo:anon#ed3d484bf74171a62f28a4234e5fcdd32159bf71cd6f41644cde9cf18aa09f8c::" providerId="AD" clId="Web-{43CED0AA-649F-E3A3-D475-FD2D927B16E3}" dt="2021-11-21T05:10:47.206" v="651"/>
        <pc:sldMkLst>
          <pc:docMk/>
          <pc:sldMk cId="0" sldId="280"/>
        </pc:sldMkLst>
      </pc:sldChg>
      <pc:sldChg chg="mod modShow">
        <pc:chgData name="Pengguna Tamu" userId="S::urn:spo:anon#ed3d484bf74171a62f28a4234e5fcdd32159bf71cd6f41644cde9cf18aa09f8c::" providerId="AD" clId="Web-{43CED0AA-649F-E3A3-D475-FD2D927B16E3}" dt="2021-11-21T05:10:47.269" v="652"/>
        <pc:sldMkLst>
          <pc:docMk/>
          <pc:sldMk cId="0" sldId="281"/>
        </pc:sldMkLst>
      </pc:sldChg>
      <pc:sldChg chg="mod modShow">
        <pc:chgData name="Pengguna Tamu" userId="S::urn:spo:anon#ed3d484bf74171a62f28a4234e5fcdd32159bf71cd6f41644cde9cf18aa09f8c::" providerId="AD" clId="Web-{43CED0AA-649F-E3A3-D475-FD2D927B16E3}" dt="2021-11-21T05:10:47.284" v="653"/>
        <pc:sldMkLst>
          <pc:docMk/>
          <pc:sldMk cId="0" sldId="282"/>
        </pc:sldMkLst>
      </pc:sldChg>
      <pc:sldChg chg="mod modShow">
        <pc:chgData name="Pengguna Tamu" userId="S::urn:spo:anon#ed3d484bf74171a62f28a4234e5fcdd32159bf71cd6f41644cde9cf18aa09f8c::" providerId="AD" clId="Web-{43CED0AA-649F-E3A3-D475-FD2D927B16E3}" dt="2021-11-21T05:10:47.316" v="654"/>
        <pc:sldMkLst>
          <pc:docMk/>
          <pc:sldMk cId="0" sldId="283"/>
        </pc:sldMkLst>
      </pc:sldChg>
      <pc:sldChg chg="mod modShow">
        <pc:chgData name="Pengguna Tamu" userId="S::urn:spo:anon#ed3d484bf74171a62f28a4234e5fcdd32159bf71cd6f41644cde9cf18aa09f8c::" providerId="AD" clId="Web-{43CED0AA-649F-E3A3-D475-FD2D927B16E3}" dt="2021-11-21T05:10:47.347" v="655"/>
        <pc:sldMkLst>
          <pc:docMk/>
          <pc:sldMk cId="0" sldId="284"/>
        </pc:sldMkLst>
      </pc:sldChg>
      <pc:sldChg chg="mod modShow">
        <pc:chgData name="Pengguna Tamu" userId="S::urn:spo:anon#ed3d484bf74171a62f28a4234e5fcdd32159bf71cd6f41644cde9cf18aa09f8c::" providerId="AD" clId="Web-{43CED0AA-649F-E3A3-D475-FD2D927B16E3}" dt="2021-11-21T05:10:47.472" v="656"/>
        <pc:sldMkLst>
          <pc:docMk/>
          <pc:sldMk cId="0" sldId="285"/>
        </pc:sldMkLst>
      </pc:sldChg>
      <pc:sldChg chg="mod modShow">
        <pc:chgData name="Pengguna Tamu" userId="S::urn:spo:anon#ed3d484bf74171a62f28a4234e5fcdd32159bf71cd6f41644cde9cf18aa09f8c::" providerId="AD" clId="Web-{43CED0AA-649F-E3A3-D475-FD2D927B16E3}" dt="2021-11-21T05:10:47.519" v="657"/>
        <pc:sldMkLst>
          <pc:docMk/>
          <pc:sldMk cId="0" sldId="286"/>
        </pc:sldMkLst>
      </pc:sldChg>
      <pc:sldChg chg="mod modShow">
        <pc:chgData name="Pengguna Tamu" userId="S::urn:spo:anon#ed3d484bf74171a62f28a4234e5fcdd32159bf71cd6f41644cde9cf18aa09f8c::" providerId="AD" clId="Web-{43CED0AA-649F-E3A3-D475-FD2D927B16E3}" dt="2021-11-21T05:10:47.675" v="658"/>
        <pc:sldMkLst>
          <pc:docMk/>
          <pc:sldMk cId="0" sldId="287"/>
        </pc:sldMkLst>
      </pc:sldChg>
      <pc:sldChg chg="mod modShow">
        <pc:chgData name="Pengguna Tamu" userId="S::urn:spo:anon#ed3d484bf74171a62f28a4234e5fcdd32159bf71cd6f41644cde9cf18aa09f8c::" providerId="AD" clId="Web-{43CED0AA-649F-E3A3-D475-FD2D927B16E3}" dt="2021-11-21T05:10:47.722" v="659"/>
        <pc:sldMkLst>
          <pc:docMk/>
          <pc:sldMk cId="0" sldId="288"/>
        </pc:sldMkLst>
      </pc:sldChg>
      <pc:sldChg chg="mod modShow">
        <pc:chgData name="Pengguna Tamu" userId="S::urn:spo:anon#ed3d484bf74171a62f28a4234e5fcdd32159bf71cd6f41644cde9cf18aa09f8c::" providerId="AD" clId="Web-{43CED0AA-649F-E3A3-D475-FD2D927B16E3}" dt="2021-11-21T05:10:48.081" v="660"/>
        <pc:sldMkLst>
          <pc:docMk/>
          <pc:sldMk cId="0" sldId="289"/>
        </pc:sldMkLst>
      </pc:sldChg>
      <pc:sldChg chg="mod modShow">
        <pc:chgData name="Pengguna Tamu" userId="S::urn:spo:anon#ed3d484bf74171a62f28a4234e5fcdd32159bf71cd6f41644cde9cf18aa09f8c::" providerId="AD" clId="Web-{43CED0AA-649F-E3A3-D475-FD2D927B16E3}" dt="2021-11-21T05:10:48.128" v="661"/>
        <pc:sldMkLst>
          <pc:docMk/>
          <pc:sldMk cId="0" sldId="290"/>
        </pc:sldMkLst>
      </pc:sldChg>
      <pc:sldChg chg="mod modShow">
        <pc:chgData name="Pengguna Tamu" userId="S::urn:spo:anon#ed3d484bf74171a62f28a4234e5fcdd32159bf71cd6f41644cde9cf18aa09f8c::" providerId="AD" clId="Web-{43CED0AA-649F-E3A3-D475-FD2D927B16E3}" dt="2021-11-21T05:10:48.159" v="662"/>
        <pc:sldMkLst>
          <pc:docMk/>
          <pc:sldMk cId="0" sldId="291"/>
        </pc:sldMkLst>
      </pc:sldChg>
      <pc:sldChg chg="mod modShow">
        <pc:chgData name="Pengguna Tamu" userId="S::urn:spo:anon#ed3d484bf74171a62f28a4234e5fcdd32159bf71cd6f41644cde9cf18aa09f8c::" providerId="AD" clId="Web-{43CED0AA-649F-E3A3-D475-FD2D927B16E3}" dt="2021-11-21T05:10:48.206" v="663"/>
        <pc:sldMkLst>
          <pc:docMk/>
          <pc:sldMk cId="0" sldId="292"/>
        </pc:sldMkLst>
      </pc:sldChg>
      <pc:sldChg chg="mod modShow">
        <pc:chgData name="Pengguna Tamu" userId="S::urn:spo:anon#ed3d484bf74171a62f28a4234e5fcdd32159bf71cd6f41644cde9cf18aa09f8c::" providerId="AD" clId="Web-{43CED0AA-649F-E3A3-D475-FD2D927B16E3}" dt="2021-11-21T05:10:48.253" v="664"/>
        <pc:sldMkLst>
          <pc:docMk/>
          <pc:sldMk cId="0" sldId="293"/>
        </pc:sldMkLst>
      </pc:sldChg>
      <pc:sldChg chg="mod modShow">
        <pc:chgData name="Pengguna Tamu" userId="S::urn:spo:anon#ed3d484bf74171a62f28a4234e5fcdd32159bf71cd6f41644cde9cf18aa09f8c::" providerId="AD" clId="Web-{43CED0AA-649F-E3A3-D475-FD2D927B16E3}" dt="2021-11-21T05:10:48.300" v="665"/>
        <pc:sldMkLst>
          <pc:docMk/>
          <pc:sldMk cId="0" sldId="294"/>
        </pc:sldMkLst>
      </pc:sldChg>
      <pc:sldChg chg="mod modShow">
        <pc:chgData name="Pengguna Tamu" userId="S::urn:spo:anon#ed3d484bf74171a62f28a4234e5fcdd32159bf71cd6f41644cde9cf18aa09f8c::" providerId="AD" clId="Web-{43CED0AA-649F-E3A3-D475-FD2D927B16E3}" dt="2021-11-21T05:10:48.363" v="666"/>
        <pc:sldMkLst>
          <pc:docMk/>
          <pc:sldMk cId="0" sldId="295"/>
        </pc:sldMkLst>
      </pc:sldChg>
      <pc:sldChg chg="mod modShow">
        <pc:chgData name="Pengguna Tamu" userId="S::urn:spo:anon#ed3d484bf74171a62f28a4234e5fcdd32159bf71cd6f41644cde9cf18aa09f8c::" providerId="AD" clId="Web-{43CED0AA-649F-E3A3-D475-FD2D927B16E3}" dt="2021-11-21T05:10:48.409" v="667"/>
        <pc:sldMkLst>
          <pc:docMk/>
          <pc:sldMk cId="0" sldId="296"/>
        </pc:sldMkLst>
      </pc:sldChg>
      <pc:sldChg chg="mod modShow">
        <pc:chgData name="Pengguna Tamu" userId="S::urn:spo:anon#ed3d484bf74171a62f28a4234e5fcdd32159bf71cd6f41644cde9cf18aa09f8c::" providerId="AD" clId="Web-{43CED0AA-649F-E3A3-D475-FD2D927B16E3}" dt="2021-11-21T05:10:48.456" v="668"/>
        <pc:sldMkLst>
          <pc:docMk/>
          <pc:sldMk cId="0" sldId="297"/>
        </pc:sldMkLst>
      </pc:sldChg>
      <pc:sldChg chg="mod modShow">
        <pc:chgData name="Pengguna Tamu" userId="S::urn:spo:anon#ed3d484bf74171a62f28a4234e5fcdd32159bf71cd6f41644cde9cf18aa09f8c::" providerId="AD" clId="Web-{43CED0AA-649F-E3A3-D475-FD2D927B16E3}" dt="2021-11-21T05:10:48.488" v="669"/>
        <pc:sldMkLst>
          <pc:docMk/>
          <pc:sldMk cId="0" sldId="298"/>
        </pc:sldMkLst>
      </pc:sldChg>
      <pc:sldChg chg="mod modShow">
        <pc:chgData name="Pengguna Tamu" userId="S::urn:spo:anon#ed3d484bf74171a62f28a4234e5fcdd32159bf71cd6f41644cde9cf18aa09f8c::" providerId="AD" clId="Web-{43CED0AA-649F-E3A3-D475-FD2D927B16E3}" dt="2021-11-21T05:10:48.503" v="670"/>
        <pc:sldMkLst>
          <pc:docMk/>
          <pc:sldMk cId="0" sldId="299"/>
        </pc:sldMkLst>
      </pc:sldChg>
      <pc:sldChg chg="modSp">
        <pc:chgData name="Pengguna Tamu" userId="S::urn:spo:anon#ed3d484bf74171a62f28a4234e5fcdd32159bf71cd6f41644cde9cf18aa09f8c::" providerId="AD" clId="Web-{43CED0AA-649F-E3A3-D475-FD2D927B16E3}" dt="2021-11-21T04:00:20.434" v="16" actId="20577"/>
        <pc:sldMkLst>
          <pc:docMk/>
          <pc:sldMk cId="2578758622" sldId="331"/>
        </pc:sldMkLst>
        <pc:spChg chg="mod">
          <ac:chgData name="Pengguna Tamu" userId="S::urn:spo:anon#ed3d484bf74171a62f28a4234e5fcdd32159bf71cd6f41644cde9cf18aa09f8c::" providerId="AD" clId="Web-{43CED0AA-649F-E3A3-D475-FD2D927B16E3}" dt="2021-11-21T04:00:20.434" v="16" actId="20577"/>
          <ac:spMkLst>
            <pc:docMk/>
            <pc:sldMk cId="2578758622" sldId="331"/>
            <ac:spMk id="3" creationId="{F284AED5-B076-43BA-87C8-C1ACBA4B6872}"/>
          </ac:spMkLst>
        </pc:spChg>
      </pc:sldChg>
      <pc:sldChg chg="modSp">
        <pc:chgData name="Pengguna Tamu" userId="S::urn:spo:anon#ed3d484bf74171a62f28a4234e5fcdd32159bf71cd6f41644cde9cf18aa09f8c::" providerId="AD" clId="Web-{43CED0AA-649F-E3A3-D475-FD2D927B16E3}" dt="2021-11-21T03:58:53.604" v="2" actId="20577"/>
        <pc:sldMkLst>
          <pc:docMk/>
          <pc:sldMk cId="906721740" sldId="332"/>
        </pc:sldMkLst>
        <pc:spChg chg="mod">
          <ac:chgData name="Pengguna Tamu" userId="S::urn:spo:anon#ed3d484bf74171a62f28a4234e5fcdd32159bf71cd6f41644cde9cf18aa09f8c::" providerId="AD" clId="Web-{43CED0AA-649F-E3A3-D475-FD2D927B16E3}" dt="2021-11-21T03:58:53.604" v="2" actId="20577"/>
          <ac:spMkLst>
            <pc:docMk/>
            <pc:sldMk cId="906721740" sldId="332"/>
            <ac:spMk id="5" creationId="{7A5C29F0-A603-4511-9475-8B8E5C25DB9D}"/>
          </ac:spMkLst>
        </pc:spChg>
      </pc:sldChg>
      <pc:sldChg chg="addSp delSp modSp">
        <pc:chgData name="Pengguna Tamu" userId="S::urn:spo:anon#ed3d484bf74171a62f28a4234e5fcdd32159bf71cd6f41644cde9cf18aa09f8c::" providerId="AD" clId="Web-{43CED0AA-649F-E3A3-D475-FD2D927B16E3}" dt="2021-11-21T04:47:46.179" v="419"/>
        <pc:sldMkLst>
          <pc:docMk/>
          <pc:sldMk cId="959512781" sldId="333"/>
        </pc:sldMkLst>
        <pc:spChg chg="mod">
          <ac:chgData name="Pengguna Tamu" userId="S::urn:spo:anon#ed3d484bf74171a62f28a4234e5fcdd32159bf71cd6f41644cde9cf18aa09f8c::" providerId="AD" clId="Web-{43CED0AA-649F-E3A3-D475-FD2D927B16E3}" dt="2021-11-21T04:08:49.131" v="64" actId="1076"/>
          <ac:spMkLst>
            <pc:docMk/>
            <pc:sldMk cId="959512781" sldId="333"/>
            <ac:spMk id="2" creationId="{77F24CC1-95A2-49A5-B867-F9DE7C1EB817}"/>
          </ac:spMkLst>
        </pc:spChg>
        <pc:spChg chg="mod">
          <ac:chgData name="Pengguna Tamu" userId="S::urn:spo:anon#ed3d484bf74171a62f28a4234e5fcdd32159bf71cd6f41644cde9cf18aa09f8c::" providerId="AD" clId="Web-{43CED0AA-649F-E3A3-D475-FD2D927B16E3}" dt="2021-11-21T04:12:01.666" v="99" actId="20577"/>
          <ac:spMkLst>
            <pc:docMk/>
            <pc:sldMk cId="959512781" sldId="333"/>
            <ac:spMk id="3" creationId="{377FC6CA-6B3E-46B2-AC07-D207919BBA50}"/>
          </ac:spMkLst>
        </pc:spChg>
        <pc:picChg chg="add del mod">
          <ac:chgData name="Pengguna Tamu" userId="S::urn:spo:anon#ed3d484bf74171a62f28a4234e5fcdd32159bf71cd6f41644cde9cf18aa09f8c::" providerId="AD" clId="Web-{43CED0AA-649F-E3A3-D475-FD2D927B16E3}" dt="2021-11-21T04:47:46.179" v="419"/>
          <ac:picMkLst>
            <pc:docMk/>
            <pc:sldMk cId="959512781" sldId="333"/>
            <ac:picMk id="5" creationId="{D907985A-D14B-4B31-99A2-349EA91F2913}"/>
          </ac:picMkLst>
        </pc:picChg>
        <pc:picChg chg="add del mod">
          <ac:chgData name="Pengguna Tamu" userId="S::urn:spo:anon#ed3d484bf74171a62f28a4234e5fcdd32159bf71cd6f41644cde9cf18aa09f8c::" providerId="AD" clId="Web-{43CED0AA-649F-E3A3-D475-FD2D927B16E3}" dt="2021-11-21T04:47:46.179" v="418"/>
          <ac:picMkLst>
            <pc:docMk/>
            <pc:sldMk cId="959512781" sldId="333"/>
            <ac:picMk id="7" creationId="{4D20070E-1130-45A9-B496-F96520B04FAD}"/>
          </ac:picMkLst>
        </pc:picChg>
      </pc:sldChg>
      <pc:sldChg chg="del">
        <pc:chgData name="Pengguna Tamu" userId="S::urn:spo:anon#ed3d484bf74171a62f28a4234e5fcdd32159bf71cd6f41644cde9cf18aa09f8c::" providerId="AD" clId="Web-{43CED0AA-649F-E3A3-D475-FD2D927B16E3}" dt="2021-11-21T04:48:05.226" v="427"/>
        <pc:sldMkLst>
          <pc:docMk/>
          <pc:sldMk cId="97802458" sldId="334"/>
        </pc:sldMkLst>
      </pc:sldChg>
      <pc:sldChg chg="addSp modSp">
        <pc:chgData name="Pengguna Tamu" userId="S::urn:spo:anon#ed3d484bf74171a62f28a4234e5fcdd32159bf71cd6f41644cde9cf18aa09f8c::" providerId="AD" clId="Web-{43CED0AA-649F-E3A3-D475-FD2D927B16E3}" dt="2021-11-21T05:09:40.127" v="622" actId="1076"/>
        <pc:sldMkLst>
          <pc:docMk/>
          <pc:sldMk cId="2267968701" sldId="335"/>
        </pc:sldMkLst>
        <pc:spChg chg="mod">
          <ac:chgData name="Pengguna Tamu" userId="S::urn:spo:anon#ed3d484bf74171a62f28a4234e5fcdd32159bf71cd6f41644cde9cf18aa09f8c::" providerId="AD" clId="Web-{43CED0AA-649F-E3A3-D475-FD2D927B16E3}" dt="2021-11-21T05:07:43.828" v="597" actId="1076"/>
          <ac:spMkLst>
            <pc:docMk/>
            <pc:sldMk cId="2267968701" sldId="335"/>
            <ac:spMk id="2" creationId="{6C7AB6D5-3156-4D2B-8B13-10B1EF0E80D5}"/>
          </ac:spMkLst>
        </pc:spChg>
        <pc:spChg chg="mod">
          <ac:chgData name="Pengguna Tamu" userId="S::urn:spo:anon#ed3d484bf74171a62f28a4234e5fcdd32159bf71cd6f41644cde9cf18aa09f8c::" providerId="AD" clId="Web-{43CED0AA-649F-E3A3-D475-FD2D927B16E3}" dt="2021-11-21T05:07:46.875" v="598" actId="14100"/>
          <ac:spMkLst>
            <pc:docMk/>
            <pc:sldMk cId="2267968701" sldId="335"/>
            <ac:spMk id="3" creationId="{F9EB6DCD-D956-4516-85E1-3D78D20AFD2D}"/>
          </ac:spMkLst>
        </pc:spChg>
        <pc:picChg chg="add mod">
          <ac:chgData name="Pengguna Tamu" userId="S::urn:spo:anon#ed3d484bf74171a62f28a4234e5fcdd32159bf71cd6f41644cde9cf18aa09f8c::" providerId="AD" clId="Web-{43CED0AA-649F-E3A3-D475-FD2D927B16E3}" dt="2021-11-21T05:09:34.471" v="620" actId="1076"/>
          <ac:picMkLst>
            <pc:docMk/>
            <pc:sldMk cId="2267968701" sldId="335"/>
            <ac:picMk id="4" creationId="{CE69F15B-BBD7-4266-8BE6-92E0032A78F3}"/>
          </ac:picMkLst>
        </pc:picChg>
        <pc:picChg chg="add mod">
          <ac:chgData name="Pengguna Tamu" userId="S::urn:spo:anon#ed3d484bf74171a62f28a4234e5fcdd32159bf71cd6f41644cde9cf18aa09f8c::" providerId="AD" clId="Web-{43CED0AA-649F-E3A3-D475-FD2D927B16E3}" dt="2021-11-21T05:09:34.392" v="619" actId="1076"/>
          <ac:picMkLst>
            <pc:docMk/>
            <pc:sldMk cId="2267968701" sldId="335"/>
            <ac:picMk id="5" creationId="{E70FB478-C56C-4D0C-9458-D25C9DEE4C5E}"/>
          </ac:picMkLst>
        </pc:picChg>
        <pc:picChg chg="add mod">
          <ac:chgData name="Pengguna Tamu" userId="S::urn:spo:anon#ed3d484bf74171a62f28a4234e5fcdd32159bf71cd6f41644cde9cf18aa09f8c::" providerId="AD" clId="Web-{43CED0AA-649F-E3A3-D475-FD2D927B16E3}" dt="2021-11-21T05:09:37.283" v="621" actId="1076"/>
          <ac:picMkLst>
            <pc:docMk/>
            <pc:sldMk cId="2267968701" sldId="335"/>
            <ac:picMk id="6" creationId="{F29DF5DB-17DE-441A-8276-DA1BE5EE79DB}"/>
          </ac:picMkLst>
        </pc:picChg>
        <pc:picChg chg="add mod">
          <ac:chgData name="Pengguna Tamu" userId="S::urn:spo:anon#ed3d484bf74171a62f28a4234e5fcdd32159bf71cd6f41644cde9cf18aa09f8c::" providerId="AD" clId="Web-{43CED0AA-649F-E3A3-D475-FD2D927B16E3}" dt="2021-11-21T05:09:40.127" v="622" actId="1076"/>
          <ac:picMkLst>
            <pc:docMk/>
            <pc:sldMk cId="2267968701" sldId="335"/>
            <ac:picMk id="7" creationId="{78BC4590-7379-44E2-9E34-5EAC1B543283}"/>
          </ac:picMkLst>
        </pc:picChg>
      </pc:sldChg>
      <pc:sldChg chg="addSp delSp modSp">
        <pc:chgData name="Pengguna Tamu" userId="S::urn:spo:anon#ed3d484bf74171a62f28a4234e5fcdd32159bf71cd6f41644cde9cf18aa09f8c::" providerId="AD" clId="Web-{43CED0AA-649F-E3A3-D475-FD2D927B16E3}" dt="2021-11-21T05:10:04.799" v="631"/>
        <pc:sldMkLst>
          <pc:docMk/>
          <pc:sldMk cId="621603907" sldId="336"/>
        </pc:sldMkLst>
        <pc:spChg chg="mod">
          <ac:chgData name="Pengguna Tamu" userId="S::urn:spo:anon#ed3d484bf74171a62f28a4234e5fcdd32159bf71cd6f41644cde9cf18aa09f8c::" providerId="AD" clId="Web-{43CED0AA-649F-E3A3-D475-FD2D927B16E3}" dt="2021-11-21T05:10:01.346" v="630" actId="1076"/>
          <ac:spMkLst>
            <pc:docMk/>
            <pc:sldMk cId="621603907" sldId="336"/>
            <ac:spMk id="2" creationId="{40B93734-86EA-4017-A523-52A99D22BECE}"/>
          </ac:spMkLst>
        </pc:spChg>
        <pc:spChg chg="del">
          <ac:chgData name="Pengguna Tamu" userId="S::urn:spo:anon#ed3d484bf74171a62f28a4234e5fcdd32159bf71cd6f41644cde9cf18aa09f8c::" providerId="AD" clId="Web-{43CED0AA-649F-E3A3-D475-FD2D927B16E3}" dt="2021-11-21T05:09:42.924" v="623"/>
          <ac:spMkLst>
            <pc:docMk/>
            <pc:sldMk cId="621603907" sldId="336"/>
            <ac:spMk id="3" creationId="{D7A4E93E-8851-4687-9172-5C4BA38E8EAA}"/>
          </ac:spMkLst>
        </pc:spChg>
        <pc:spChg chg="add">
          <ac:chgData name="Pengguna Tamu" userId="S::urn:spo:anon#ed3d484bf74171a62f28a4234e5fcdd32159bf71cd6f41644cde9cf18aa09f8c::" providerId="AD" clId="Web-{43CED0AA-649F-E3A3-D475-FD2D927B16E3}" dt="2021-11-21T05:10:04.799" v="631"/>
          <ac:spMkLst>
            <pc:docMk/>
            <pc:sldMk cId="621603907" sldId="336"/>
            <ac:spMk id="4" creationId="{C7BFECD5-FBCA-454F-A3D7-0A0F796595DF}"/>
          </ac:spMkLst>
        </pc:spChg>
      </pc:sldChg>
      <pc:sldChg chg="del">
        <pc:chgData name="Pengguna Tamu" userId="S::urn:spo:anon#ed3d484bf74171a62f28a4234e5fcdd32159bf71cd6f41644cde9cf18aa09f8c::" providerId="AD" clId="Web-{43CED0AA-649F-E3A3-D475-FD2D927B16E3}" dt="2021-11-21T04:03:26.234" v="63"/>
        <pc:sldMkLst>
          <pc:docMk/>
          <pc:sldMk cId="659074426" sldId="338"/>
        </pc:sldMkLst>
      </pc:sldChg>
      <pc:sldChg chg="addSp modSp">
        <pc:chgData name="Pengguna Tamu" userId="S::urn:spo:anon#ed3d484bf74171a62f28a4234e5fcdd32159bf71cd6f41644cde9cf18aa09f8c::" providerId="AD" clId="Web-{43CED0AA-649F-E3A3-D475-FD2D927B16E3}" dt="2021-11-21T04:03:07.453" v="62" actId="20577"/>
        <pc:sldMkLst>
          <pc:docMk/>
          <pc:sldMk cId="2869571460" sldId="339"/>
        </pc:sldMkLst>
        <pc:spChg chg="mod">
          <ac:chgData name="Pengguna Tamu" userId="S::urn:spo:anon#ed3d484bf74171a62f28a4234e5fcdd32159bf71cd6f41644cde9cf18aa09f8c::" providerId="AD" clId="Web-{43CED0AA-649F-E3A3-D475-FD2D927B16E3}" dt="2021-11-21T03:59:49.543" v="10" actId="20577"/>
          <ac:spMkLst>
            <pc:docMk/>
            <pc:sldMk cId="2869571460" sldId="339"/>
            <ac:spMk id="3" creationId="{9AFD446F-86AE-4119-A849-C614F36DB1DC}"/>
          </ac:spMkLst>
        </pc:spChg>
        <pc:spChg chg="mod">
          <ac:chgData name="Pengguna Tamu" userId="S::urn:spo:anon#ed3d484bf74171a62f28a4234e5fcdd32159bf71cd6f41644cde9cf18aa09f8c::" providerId="AD" clId="Web-{43CED0AA-649F-E3A3-D475-FD2D927B16E3}" dt="2021-11-21T04:01:15.107" v="23" actId="14100"/>
          <ac:spMkLst>
            <pc:docMk/>
            <pc:sldMk cId="2869571460" sldId="339"/>
            <ac:spMk id="5" creationId="{7A5C29F0-A603-4511-9475-8B8E5C25DB9D}"/>
          </ac:spMkLst>
        </pc:spChg>
        <pc:spChg chg="add mod">
          <ac:chgData name="Pengguna Tamu" userId="S::urn:spo:anon#ed3d484bf74171a62f28a4234e5fcdd32159bf71cd6f41644cde9cf18aa09f8c::" providerId="AD" clId="Web-{43CED0AA-649F-E3A3-D475-FD2D927B16E3}" dt="2021-11-21T04:03:07.453" v="62" actId="20577"/>
          <ac:spMkLst>
            <pc:docMk/>
            <pc:sldMk cId="2869571460" sldId="339"/>
            <ac:spMk id="8" creationId="{2F39EA2F-E4B6-4CE4-A8F7-9069492B5E8A}"/>
          </ac:spMkLst>
        </pc:spChg>
        <pc:picChg chg="mod">
          <ac:chgData name="Pengguna Tamu" userId="S::urn:spo:anon#ed3d484bf74171a62f28a4234e5fcdd32159bf71cd6f41644cde9cf18aa09f8c::" providerId="AD" clId="Web-{43CED0AA-649F-E3A3-D475-FD2D927B16E3}" dt="2021-11-21T03:59:24.730" v="3" actId="1076"/>
          <ac:picMkLst>
            <pc:docMk/>
            <pc:sldMk cId="2869571460" sldId="339"/>
            <ac:picMk id="6" creationId="{9B9E7296-F516-42C9-97B2-912C32BDCB28}"/>
          </ac:picMkLst>
        </pc:picChg>
        <pc:picChg chg="mod">
          <ac:chgData name="Pengguna Tamu" userId="S::urn:spo:anon#ed3d484bf74171a62f28a4234e5fcdd32159bf71cd6f41644cde9cf18aa09f8c::" providerId="AD" clId="Web-{43CED0AA-649F-E3A3-D475-FD2D927B16E3}" dt="2021-11-21T03:59:32.605" v="5" actId="1076"/>
          <ac:picMkLst>
            <pc:docMk/>
            <pc:sldMk cId="2869571460" sldId="339"/>
            <ac:picMk id="7" creationId="{6823E0EF-89D0-4A74-9FA2-315859B8ED5A}"/>
          </ac:picMkLst>
        </pc:picChg>
      </pc:sldChg>
      <pc:sldChg chg="modSp">
        <pc:chgData name="Pengguna Tamu" userId="S::urn:spo:anon#ed3d484bf74171a62f28a4234e5fcdd32159bf71cd6f41644cde9cf18aa09f8c::" providerId="AD" clId="Web-{43CED0AA-649F-E3A3-D475-FD2D927B16E3}" dt="2021-11-21T04:24:21.480" v="182" actId="20577"/>
        <pc:sldMkLst>
          <pc:docMk/>
          <pc:sldMk cId="4259299283" sldId="340"/>
        </pc:sldMkLst>
        <pc:spChg chg="mod">
          <ac:chgData name="Pengguna Tamu" userId="S::urn:spo:anon#ed3d484bf74171a62f28a4234e5fcdd32159bf71cd6f41644cde9cf18aa09f8c::" providerId="AD" clId="Web-{43CED0AA-649F-E3A3-D475-FD2D927B16E3}" dt="2021-11-21T04:16:41.844" v="137" actId="20577"/>
          <ac:spMkLst>
            <pc:docMk/>
            <pc:sldMk cId="4259299283" sldId="340"/>
            <ac:spMk id="2" creationId="{ACA7F676-804C-4A78-B0AB-4ECC8EA89DFD}"/>
          </ac:spMkLst>
        </pc:spChg>
        <pc:spChg chg="mod">
          <ac:chgData name="Pengguna Tamu" userId="S::urn:spo:anon#ed3d484bf74171a62f28a4234e5fcdd32159bf71cd6f41644cde9cf18aa09f8c::" providerId="AD" clId="Web-{43CED0AA-649F-E3A3-D475-FD2D927B16E3}" dt="2021-11-21T04:24:21.480" v="182" actId="20577"/>
          <ac:spMkLst>
            <pc:docMk/>
            <pc:sldMk cId="4259299283" sldId="340"/>
            <ac:spMk id="3" creationId="{5AC08864-04C5-4583-9C62-9AE6A39E9124}"/>
          </ac:spMkLst>
        </pc:spChg>
      </pc:sldChg>
      <pc:sldChg chg="addSp modSp">
        <pc:chgData name="Pengguna Tamu" userId="S::urn:spo:anon#ed3d484bf74171a62f28a4234e5fcdd32159bf71cd6f41644cde9cf18aa09f8c::" providerId="AD" clId="Web-{43CED0AA-649F-E3A3-D475-FD2D927B16E3}" dt="2021-11-21T04:58:51.161" v="467" actId="1076"/>
        <pc:sldMkLst>
          <pc:docMk/>
          <pc:sldMk cId="2501873486" sldId="341"/>
        </pc:sldMkLst>
        <pc:spChg chg="mod">
          <ac:chgData name="Pengguna Tamu" userId="S::urn:spo:anon#ed3d484bf74171a62f28a4234e5fcdd32159bf71cd6f41644cde9cf18aa09f8c::" providerId="AD" clId="Web-{43CED0AA-649F-E3A3-D475-FD2D927B16E3}" dt="2021-11-21T04:53:53.655" v="428" actId="1076"/>
          <ac:spMkLst>
            <pc:docMk/>
            <pc:sldMk cId="2501873486" sldId="341"/>
            <ac:spMk id="2" creationId="{77F24CC1-95A2-49A5-B867-F9DE7C1EB817}"/>
          </ac:spMkLst>
        </pc:spChg>
        <pc:spChg chg="mod">
          <ac:chgData name="Pengguna Tamu" userId="S::urn:spo:anon#ed3d484bf74171a62f28a4234e5fcdd32159bf71cd6f41644cde9cf18aa09f8c::" providerId="AD" clId="Web-{43CED0AA-649F-E3A3-D475-FD2D927B16E3}" dt="2021-11-21T04:58:45.458" v="464" actId="14100"/>
          <ac:spMkLst>
            <pc:docMk/>
            <pc:sldMk cId="2501873486" sldId="341"/>
            <ac:spMk id="3" creationId="{377FC6CA-6B3E-46B2-AC07-D207919BBA50}"/>
          </ac:spMkLst>
        </pc:spChg>
        <pc:picChg chg="add mod">
          <ac:chgData name="Pengguna Tamu" userId="S::urn:spo:anon#ed3d484bf74171a62f28a4234e5fcdd32159bf71cd6f41644cde9cf18aa09f8c::" providerId="AD" clId="Web-{43CED0AA-649F-E3A3-D475-FD2D927B16E3}" dt="2021-11-21T04:58:51.161" v="467" actId="1076"/>
          <ac:picMkLst>
            <pc:docMk/>
            <pc:sldMk cId="2501873486" sldId="341"/>
            <ac:picMk id="4" creationId="{0FD02043-ABFC-419A-966A-BA70FDF110CB}"/>
          </ac:picMkLst>
        </pc:picChg>
      </pc:sldChg>
      <pc:sldChg chg="addSp delSp modSp add replId">
        <pc:chgData name="Pengguna Tamu" userId="S::urn:spo:anon#ed3d484bf74171a62f28a4234e5fcdd32159bf71cd6f41644cde9cf18aa09f8c::" providerId="AD" clId="Web-{43CED0AA-649F-E3A3-D475-FD2D927B16E3}" dt="2021-11-21T04:29:41.048" v="248" actId="1076"/>
        <pc:sldMkLst>
          <pc:docMk/>
          <pc:sldMk cId="665939212" sldId="347"/>
        </pc:sldMkLst>
        <pc:spChg chg="mod">
          <ac:chgData name="Pengguna Tamu" userId="S::urn:spo:anon#ed3d484bf74171a62f28a4234e5fcdd32159bf71cd6f41644cde9cf18aa09f8c::" providerId="AD" clId="Web-{43CED0AA-649F-E3A3-D475-FD2D927B16E3}" dt="2021-11-21T04:25:32.215" v="195" actId="20577"/>
          <ac:spMkLst>
            <pc:docMk/>
            <pc:sldMk cId="665939212" sldId="347"/>
            <ac:spMk id="2" creationId="{C3AA0706-B19B-4AED-93DC-CC63F3AE313A}"/>
          </ac:spMkLst>
        </pc:spChg>
        <pc:spChg chg="mod">
          <ac:chgData name="Pengguna Tamu" userId="S::urn:spo:anon#ed3d484bf74171a62f28a4234e5fcdd32159bf71cd6f41644cde9cf18aa09f8c::" providerId="AD" clId="Web-{43CED0AA-649F-E3A3-D475-FD2D927B16E3}" dt="2021-11-21T04:29:32.423" v="244" actId="14100"/>
          <ac:spMkLst>
            <pc:docMk/>
            <pc:sldMk cId="665939212" sldId="347"/>
            <ac:spMk id="3" creationId="{896104E5-7D5E-4885-A0D4-4E25DEA94F34}"/>
          </ac:spMkLst>
        </pc:spChg>
        <pc:picChg chg="del">
          <ac:chgData name="Pengguna Tamu" userId="S::urn:spo:anon#ed3d484bf74171a62f28a4234e5fcdd32159bf71cd6f41644cde9cf18aa09f8c::" providerId="AD" clId="Web-{43CED0AA-649F-E3A3-D475-FD2D927B16E3}" dt="2021-11-21T04:25:38.153" v="196"/>
          <ac:picMkLst>
            <pc:docMk/>
            <pc:sldMk cId="665939212" sldId="347"/>
            <ac:picMk id="4" creationId="{C138CFCF-C011-4D6E-923C-00353A651D07}"/>
          </ac:picMkLst>
        </pc:picChg>
        <pc:picChg chg="del">
          <ac:chgData name="Pengguna Tamu" userId="S::urn:spo:anon#ed3d484bf74171a62f28a4234e5fcdd32159bf71cd6f41644cde9cf18aa09f8c::" providerId="AD" clId="Web-{43CED0AA-649F-E3A3-D475-FD2D927B16E3}" dt="2021-11-21T04:25:40.997" v="197"/>
          <ac:picMkLst>
            <pc:docMk/>
            <pc:sldMk cId="665939212" sldId="347"/>
            <ac:picMk id="5" creationId="{C7A78B92-1067-46A1-A3C4-06DD1B26D231}"/>
          </ac:picMkLst>
        </pc:picChg>
        <pc:picChg chg="add mod">
          <ac:chgData name="Pengguna Tamu" userId="S::urn:spo:anon#ed3d484bf74171a62f28a4234e5fcdd32159bf71cd6f41644cde9cf18aa09f8c::" providerId="AD" clId="Web-{43CED0AA-649F-E3A3-D475-FD2D927B16E3}" dt="2021-11-21T04:29:41.048" v="248" actId="1076"/>
          <ac:picMkLst>
            <pc:docMk/>
            <pc:sldMk cId="665939212" sldId="347"/>
            <ac:picMk id="6" creationId="{1E74DA0E-FD39-4F53-943A-7C82FF4D46D5}"/>
          </ac:picMkLst>
        </pc:picChg>
      </pc:sldChg>
      <pc:sldChg chg="addSp delSp modSp add del replId">
        <pc:chgData name="Pengguna Tamu" userId="S::urn:spo:anon#ed3d484bf74171a62f28a4234e5fcdd32159bf71cd6f41644cde9cf18aa09f8c::" providerId="AD" clId="Web-{43CED0AA-649F-E3A3-D475-FD2D927B16E3}" dt="2021-11-21T04:16:16.937" v="130"/>
        <pc:sldMkLst>
          <pc:docMk/>
          <pc:sldMk cId="3218263873" sldId="347"/>
        </pc:sldMkLst>
        <pc:spChg chg="mod">
          <ac:chgData name="Pengguna Tamu" userId="S::urn:spo:anon#ed3d484bf74171a62f28a4234e5fcdd32159bf71cd6f41644cde9cf18aa09f8c::" providerId="AD" clId="Web-{43CED0AA-649F-E3A3-D475-FD2D927B16E3}" dt="2021-11-21T04:14:19.138" v="129" actId="20577"/>
          <ac:spMkLst>
            <pc:docMk/>
            <pc:sldMk cId="3218263873" sldId="347"/>
            <ac:spMk id="2" creationId="{ACA7F676-804C-4A78-B0AB-4ECC8EA89DFD}"/>
          </ac:spMkLst>
        </pc:spChg>
        <pc:spChg chg="mod">
          <ac:chgData name="Pengguna Tamu" userId="S::urn:spo:anon#ed3d484bf74171a62f28a4234e5fcdd32159bf71cd6f41644cde9cf18aa09f8c::" providerId="AD" clId="Web-{43CED0AA-649F-E3A3-D475-FD2D927B16E3}" dt="2021-11-21T04:13:33.090" v="123" actId="20577"/>
          <ac:spMkLst>
            <pc:docMk/>
            <pc:sldMk cId="3218263873" sldId="347"/>
            <ac:spMk id="3" creationId="{5AC08864-04C5-4583-9C62-9AE6A39E9124}"/>
          </ac:spMkLst>
        </pc:spChg>
        <pc:spChg chg="add del">
          <ac:chgData name="Pengguna Tamu" userId="S::urn:spo:anon#ed3d484bf74171a62f28a4234e5fcdd32159bf71cd6f41644cde9cf18aa09f8c::" providerId="AD" clId="Web-{43CED0AA-649F-E3A3-D475-FD2D927B16E3}" dt="2021-11-21T04:13:48.934" v="125"/>
          <ac:spMkLst>
            <pc:docMk/>
            <pc:sldMk cId="3218263873" sldId="347"/>
            <ac:spMk id="4" creationId="{3F9BBBFA-3523-43A4-AC9F-7D59ED795364}"/>
          </ac:spMkLst>
        </pc:spChg>
        <pc:spChg chg="add del">
          <ac:chgData name="Pengguna Tamu" userId="S::urn:spo:anon#ed3d484bf74171a62f28a4234e5fcdd32159bf71cd6f41644cde9cf18aa09f8c::" providerId="AD" clId="Web-{43CED0AA-649F-E3A3-D475-FD2D927B16E3}" dt="2021-11-21T04:13:45.840" v="124"/>
          <ac:spMkLst>
            <pc:docMk/>
            <pc:sldMk cId="3218263873" sldId="347"/>
            <ac:spMk id="9" creationId="{3744EB01-6DD4-46A9-AB42-655A05D1C0E5}"/>
          </ac:spMkLst>
        </pc:spChg>
        <pc:picChg chg="del">
          <ac:chgData name="Pengguna Tamu" userId="S::urn:spo:anon#ed3d484bf74171a62f28a4234e5fcdd32159bf71cd6f41644cde9cf18aa09f8c::" providerId="AD" clId="Web-{43CED0AA-649F-E3A3-D475-FD2D927B16E3}" dt="2021-11-21T04:12:40.511" v="106"/>
          <ac:picMkLst>
            <pc:docMk/>
            <pc:sldMk cId="3218263873" sldId="347"/>
            <ac:picMk id="5" creationId="{73C7C1E2-58C8-49ED-BD03-0295F023DA67}"/>
          </ac:picMkLst>
        </pc:picChg>
        <pc:picChg chg="del">
          <ac:chgData name="Pengguna Tamu" userId="S::urn:spo:anon#ed3d484bf74171a62f28a4234e5fcdd32159bf71cd6f41644cde9cf18aa09f8c::" providerId="AD" clId="Web-{43CED0AA-649F-E3A3-D475-FD2D927B16E3}" dt="2021-11-21T04:12:40.511" v="105"/>
          <ac:picMkLst>
            <pc:docMk/>
            <pc:sldMk cId="3218263873" sldId="347"/>
            <ac:picMk id="6" creationId="{2BBD28C2-9F58-4BD6-9B9E-22501C6B8F91}"/>
          </ac:picMkLst>
        </pc:picChg>
        <pc:picChg chg="del">
          <ac:chgData name="Pengguna Tamu" userId="S::urn:spo:anon#ed3d484bf74171a62f28a4234e5fcdd32159bf71cd6f41644cde9cf18aa09f8c::" providerId="AD" clId="Web-{43CED0AA-649F-E3A3-D475-FD2D927B16E3}" dt="2021-11-21T04:12:40.511" v="104"/>
          <ac:picMkLst>
            <pc:docMk/>
            <pc:sldMk cId="3218263873" sldId="347"/>
            <ac:picMk id="7" creationId="{77E922E4-D682-4F70-B5EE-BDC0A744440F}"/>
          </ac:picMkLst>
        </pc:picChg>
        <pc:picChg chg="del">
          <ac:chgData name="Pengguna Tamu" userId="S::urn:spo:anon#ed3d484bf74171a62f28a4234e5fcdd32159bf71cd6f41644cde9cf18aa09f8c::" providerId="AD" clId="Web-{43CED0AA-649F-E3A3-D475-FD2D927B16E3}" dt="2021-11-21T04:12:40.511" v="103"/>
          <ac:picMkLst>
            <pc:docMk/>
            <pc:sldMk cId="3218263873" sldId="347"/>
            <ac:picMk id="8" creationId="{A80CD9C9-FD6A-4589-B79D-EB59FA913704}"/>
          </ac:picMkLst>
        </pc:picChg>
      </pc:sldChg>
      <pc:sldChg chg="addSp delSp modSp add replId">
        <pc:chgData name="Pengguna Tamu" userId="S::urn:spo:anon#ed3d484bf74171a62f28a4234e5fcdd32159bf71cd6f41644cde9cf18aa09f8c::" providerId="AD" clId="Web-{43CED0AA-649F-E3A3-D475-FD2D927B16E3}" dt="2021-11-21T04:43:30.221" v="368" actId="14100"/>
        <pc:sldMkLst>
          <pc:docMk/>
          <pc:sldMk cId="536805620" sldId="348"/>
        </pc:sldMkLst>
        <pc:spChg chg="del mod">
          <ac:chgData name="Pengguna Tamu" userId="S::urn:spo:anon#ed3d484bf74171a62f28a4234e5fcdd32159bf71cd6f41644cde9cf18aa09f8c::" providerId="AD" clId="Web-{43CED0AA-649F-E3A3-D475-FD2D927B16E3}" dt="2021-11-21T04:30:35.534" v="256"/>
          <ac:spMkLst>
            <pc:docMk/>
            <pc:sldMk cId="536805620" sldId="348"/>
            <ac:spMk id="2" creationId="{C3AA0706-B19B-4AED-93DC-CC63F3AE313A}"/>
          </ac:spMkLst>
        </pc:spChg>
        <pc:spChg chg="mod">
          <ac:chgData name="Pengguna Tamu" userId="S::urn:spo:anon#ed3d484bf74171a62f28a4234e5fcdd32159bf71cd6f41644cde9cf18aa09f8c::" providerId="AD" clId="Web-{43CED0AA-649F-E3A3-D475-FD2D927B16E3}" dt="2021-11-21T04:42:19.157" v="363" actId="20577"/>
          <ac:spMkLst>
            <pc:docMk/>
            <pc:sldMk cId="536805620" sldId="348"/>
            <ac:spMk id="3" creationId="{896104E5-7D5E-4885-A0D4-4E25DEA94F34}"/>
          </ac:spMkLst>
        </pc:spChg>
        <pc:spChg chg="add del mod">
          <ac:chgData name="Pengguna Tamu" userId="S::urn:spo:anon#ed3d484bf74171a62f28a4234e5fcdd32159bf71cd6f41644cde9cf18aa09f8c::" providerId="AD" clId="Web-{43CED0AA-649F-E3A3-D475-FD2D927B16E3}" dt="2021-11-21T04:41:59.266" v="356"/>
          <ac:spMkLst>
            <pc:docMk/>
            <pc:sldMk cId="536805620" sldId="348"/>
            <ac:spMk id="5" creationId="{67D8B44B-D2B4-42DF-9513-4647E4FB0BBE}"/>
          </ac:spMkLst>
        </pc:spChg>
        <pc:picChg chg="del">
          <ac:chgData name="Pengguna Tamu" userId="S::urn:spo:anon#ed3d484bf74171a62f28a4234e5fcdd32159bf71cd6f41644cde9cf18aa09f8c::" providerId="AD" clId="Web-{43CED0AA-649F-E3A3-D475-FD2D927B16E3}" dt="2021-11-21T04:30:11.424" v="250"/>
          <ac:picMkLst>
            <pc:docMk/>
            <pc:sldMk cId="536805620" sldId="348"/>
            <ac:picMk id="6" creationId="{1E74DA0E-FD39-4F53-943A-7C82FF4D46D5}"/>
          </ac:picMkLst>
        </pc:picChg>
        <pc:picChg chg="add mod">
          <ac:chgData name="Pengguna Tamu" userId="S::urn:spo:anon#ed3d484bf74171a62f28a4234e5fcdd32159bf71cd6f41644cde9cf18aa09f8c::" providerId="AD" clId="Web-{43CED0AA-649F-E3A3-D475-FD2D927B16E3}" dt="2021-11-21T04:42:22.157" v="364" actId="1076"/>
          <ac:picMkLst>
            <pc:docMk/>
            <pc:sldMk cId="536805620" sldId="348"/>
            <ac:picMk id="7" creationId="{4F7D7245-1816-4649-ABC8-A75F34060D16}"/>
          </ac:picMkLst>
        </pc:picChg>
        <pc:picChg chg="add mod">
          <ac:chgData name="Pengguna Tamu" userId="S::urn:spo:anon#ed3d484bf74171a62f28a4234e5fcdd32159bf71cd6f41644cde9cf18aa09f8c::" providerId="AD" clId="Web-{43CED0AA-649F-E3A3-D475-FD2D927B16E3}" dt="2021-11-21T04:43:30.221" v="368" actId="14100"/>
          <ac:picMkLst>
            <pc:docMk/>
            <pc:sldMk cId="536805620" sldId="348"/>
            <ac:picMk id="8" creationId="{1587E628-E574-46EC-9292-D55EA4946179}"/>
          </ac:picMkLst>
        </pc:picChg>
      </pc:sldChg>
      <pc:sldChg chg="addSp delSp modSp add replId">
        <pc:chgData name="Pengguna Tamu" userId="S::urn:spo:anon#ed3d484bf74171a62f28a4234e5fcdd32159bf71cd6f41644cde9cf18aa09f8c::" providerId="AD" clId="Web-{43CED0AA-649F-E3A3-D475-FD2D927B16E3}" dt="2021-11-21T04:48:01.086" v="426" actId="1076"/>
        <pc:sldMkLst>
          <pc:docMk/>
          <pc:sldMk cId="4211279054" sldId="349"/>
        </pc:sldMkLst>
        <pc:spChg chg="mod">
          <ac:chgData name="Pengguna Tamu" userId="S::urn:spo:anon#ed3d484bf74171a62f28a4234e5fcdd32159bf71cd6f41644cde9cf18aa09f8c::" providerId="AD" clId="Web-{43CED0AA-649F-E3A3-D475-FD2D927B16E3}" dt="2021-11-21T04:45:07.301" v="376" actId="20577"/>
          <ac:spMkLst>
            <pc:docMk/>
            <pc:sldMk cId="4211279054" sldId="349"/>
            <ac:spMk id="2" creationId="{C3AA0706-B19B-4AED-93DC-CC63F3AE313A}"/>
          </ac:spMkLst>
        </pc:spChg>
        <pc:spChg chg="mod">
          <ac:chgData name="Pengguna Tamu" userId="S::urn:spo:anon#ed3d484bf74171a62f28a4234e5fcdd32159bf71cd6f41644cde9cf18aa09f8c::" providerId="AD" clId="Web-{43CED0AA-649F-E3A3-D475-FD2D927B16E3}" dt="2021-11-21T04:47:43.257" v="417" actId="20577"/>
          <ac:spMkLst>
            <pc:docMk/>
            <pc:sldMk cId="4211279054" sldId="349"/>
            <ac:spMk id="3" creationId="{896104E5-7D5E-4885-A0D4-4E25DEA94F34}"/>
          </ac:spMkLst>
        </pc:spChg>
        <pc:picChg chg="add mod">
          <ac:chgData name="Pengguna Tamu" userId="S::urn:spo:anon#ed3d484bf74171a62f28a4234e5fcdd32159bf71cd6f41644cde9cf18aa09f8c::" providerId="AD" clId="Web-{43CED0AA-649F-E3A3-D475-FD2D927B16E3}" dt="2021-11-21T04:48:01.086" v="426" actId="1076"/>
          <ac:picMkLst>
            <pc:docMk/>
            <pc:sldMk cId="4211279054" sldId="349"/>
            <ac:picMk id="4" creationId="{F731FEA6-6A7C-4492-B3A0-E7A427A3D574}"/>
          </ac:picMkLst>
        </pc:picChg>
        <pc:picChg chg="add mod">
          <ac:chgData name="Pengguna Tamu" userId="S::urn:spo:anon#ed3d484bf74171a62f28a4234e5fcdd32159bf71cd6f41644cde9cf18aa09f8c::" providerId="AD" clId="Web-{43CED0AA-649F-E3A3-D475-FD2D927B16E3}" dt="2021-11-21T04:47:58.304" v="425" actId="1076"/>
          <ac:picMkLst>
            <pc:docMk/>
            <pc:sldMk cId="4211279054" sldId="349"/>
            <ac:picMk id="5" creationId="{2EBA596B-2C06-437C-8904-7A1308C4CD46}"/>
          </ac:picMkLst>
        </pc:picChg>
        <pc:picChg chg="del">
          <ac:chgData name="Pengguna Tamu" userId="S::urn:spo:anon#ed3d484bf74171a62f28a4234e5fcdd32159bf71cd6f41644cde9cf18aa09f8c::" providerId="AD" clId="Web-{43CED0AA-649F-E3A3-D475-FD2D927B16E3}" dt="2021-11-21T04:47:52.586" v="422"/>
          <ac:picMkLst>
            <pc:docMk/>
            <pc:sldMk cId="4211279054" sldId="349"/>
            <ac:picMk id="6" creationId="{1E74DA0E-FD39-4F53-943A-7C82FF4D46D5}"/>
          </ac:picMkLst>
        </pc:picChg>
      </pc:sldChg>
    </pc:docChg>
  </pc:docChgLst>
  <pc:docChgLst>
    <pc:chgData name="Rihan Farih Bunyamin" userId="S::05111940000165@mahasiswa.integra.its.ac.id::4b1060ef-e620-407d-bd9b-bc244433cd36" providerId="AD" clId="Web-{53D447B4-BE15-4EFC-884B-FA4AB29D5CD3}"/>
    <pc:docChg chg="addSld delSld modSld">
      <pc:chgData name="Rihan Farih Bunyamin" userId="S::05111940000165@mahasiswa.integra.its.ac.id::4b1060ef-e620-407d-bd9b-bc244433cd36" providerId="AD" clId="Web-{53D447B4-BE15-4EFC-884B-FA4AB29D5CD3}" dt="2021-11-19T14:02:41.441" v="223" actId="20577"/>
      <pc:docMkLst>
        <pc:docMk/>
      </pc:docMkLst>
      <pc:sldChg chg="modSp">
        <pc:chgData name="Rihan Farih Bunyamin" userId="S::05111940000165@mahasiswa.integra.its.ac.id::4b1060ef-e620-407d-bd9b-bc244433cd36" providerId="AD" clId="Web-{53D447B4-BE15-4EFC-884B-FA4AB29D5CD3}" dt="2021-11-19T13:17:41.674" v="73" actId="20577"/>
        <pc:sldMkLst>
          <pc:docMk/>
          <pc:sldMk cId="191124807" sldId="303"/>
        </pc:sldMkLst>
        <pc:spChg chg="mod">
          <ac:chgData name="Rihan Farih Bunyamin" userId="S::05111940000165@mahasiswa.integra.its.ac.id::4b1060ef-e620-407d-bd9b-bc244433cd36" providerId="AD" clId="Web-{53D447B4-BE15-4EFC-884B-FA4AB29D5CD3}" dt="2021-11-19T13:17:41.674" v="73" actId="20577"/>
          <ac:spMkLst>
            <pc:docMk/>
            <pc:sldMk cId="191124807" sldId="303"/>
            <ac:spMk id="2" creationId="{6D75CC9B-92E1-4465-992D-19B42995001F}"/>
          </ac:spMkLst>
        </pc:spChg>
      </pc:sldChg>
      <pc:sldChg chg="addSp modSp modNotes">
        <pc:chgData name="Rihan Farih Bunyamin" userId="S::05111940000165@mahasiswa.integra.its.ac.id::4b1060ef-e620-407d-bd9b-bc244433cd36" providerId="AD" clId="Web-{53D447B4-BE15-4EFC-884B-FA4AB29D5CD3}" dt="2021-11-19T13:11:49.166" v="29"/>
        <pc:sldMkLst>
          <pc:docMk/>
          <pc:sldMk cId="554906308" sldId="319"/>
        </pc:sldMkLst>
        <pc:spChg chg="mod">
          <ac:chgData name="Rihan Farih Bunyamin" userId="S::05111940000165@mahasiswa.integra.its.ac.id::4b1060ef-e620-407d-bd9b-bc244433cd36" providerId="AD" clId="Web-{53D447B4-BE15-4EFC-884B-FA4AB29D5CD3}" dt="2021-11-19T09:57:40.324" v="22" actId="20577"/>
          <ac:spMkLst>
            <pc:docMk/>
            <pc:sldMk cId="554906308" sldId="319"/>
            <ac:spMk id="3" creationId="{8E1F3B56-8E76-4EC3-B8EE-1DD26A8E2E94}"/>
          </ac:spMkLst>
        </pc:spChg>
        <pc:picChg chg="add mod">
          <ac:chgData name="Rihan Farih Bunyamin" userId="S::05111940000165@mahasiswa.integra.its.ac.id::4b1060ef-e620-407d-bd9b-bc244433cd36" providerId="AD" clId="Web-{53D447B4-BE15-4EFC-884B-FA4AB29D5CD3}" dt="2021-11-19T09:57:40.777" v="23" actId="1076"/>
          <ac:picMkLst>
            <pc:docMk/>
            <pc:sldMk cId="554906308" sldId="319"/>
            <ac:picMk id="4" creationId="{ECCF5690-A6F2-476C-A33E-F10208960059}"/>
          </ac:picMkLst>
        </pc:picChg>
      </pc:sldChg>
      <pc:sldChg chg="addSp delSp modSp new">
        <pc:chgData name="Rihan Farih Bunyamin" userId="S::05111940000165@mahasiswa.integra.its.ac.id::4b1060ef-e620-407d-bd9b-bc244433cd36" providerId="AD" clId="Web-{53D447B4-BE15-4EFC-884B-FA4AB29D5CD3}" dt="2021-11-19T13:16:31.407" v="71" actId="1076"/>
        <pc:sldMkLst>
          <pc:docMk/>
          <pc:sldMk cId="411443059" sldId="320"/>
        </pc:sldMkLst>
        <pc:spChg chg="mod">
          <ac:chgData name="Rihan Farih Bunyamin" userId="S::05111940000165@mahasiswa.integra.its.ac.id::4b1060ef-e620-407d-bd9b-bc244433cd36" providerId="AD" clId="Web-{53D447B4-BE15-4EFC-884B-FA4AB29D5CD3}" dt="2021-11-19T13:15:13.030" v="58" actId="20577"/>
          <ac:spMkLst>
            <pc:docMk/>
            <pc:sldMk cId="411443059" sldId="320"/>
            <ac:spMk id="2" creationId="{282EA45E-DBDA-4548-A80F-A8188842079B}"/>
          </ac:spMkLst>
        </pc:spChg>
        <pc:spChg chg="mod">
          <ac:chgData name="Rihan Farih Bunyamin" userId="S::05111940000165@mahasiswa.integra.its.ac.id::4b1060ef-e620-407d-bd9b-bc244433cd36" providerId="AD" clId="Web-{53D447B4-BE15-4EFC-884B-FA4AB29D5CD3}" dt="2021-11-19T13:15:38.593" v="67" actId="20577"/>
          <ac:spMkLst>
            <pc:docMk/>
            <pc:sldMk cId="411443059" sldId="320"/>
            <ac:spMk id="3" creationId="{D0257AAB-C967-45E2-BD7C-F4B19BBD59B4}"/>
          </ac:spMkLst>
        </pc:spChg>
        <pc:picChg chg="add del mod">
          <ac:chgData name="Rihan Farih Bunyamin" userId="S::05111940000165@mahasiswa.integra.its.ac.id::4b1060ef-e620-407d-bd9b-bc244433cd36" providerId="AD" clId="Web-{53D447B4-BE15-4EFC-884B-FA4AB29D5CD3}" dt="2021-11-19T13:15:57.844" v="68"/>
          <ac:picMkLst>
            <pc:docMk/>
            <pc:sldMk cId="411443059" sldId="320"/>
            <ac:picMk id="4" creationId="{EEB0CC51-B6B6-4F9B-866B-CD9BC648F295}"/>
          </ac:picMkLst>
        </pc:picChg>
        <pc:picChg chg="add mod">
          <ac:chgData name="Rihan Farih Bunyamin" userId="S::05111940000165@mahasiswa.integra.its.ac.id::4b1060ef-e620-407d-bd9b-bc244433cd36" providerId="AD" clId="Web-{53D447B4-BE15-4EFC-884B-FA4AB29D5CD3}" dt="2021-11-19T13:16:31.407" v="71" actId="1076"/>
          <ac:picMkLst>
            <pc:docMk/>
            <pc:sldMk cId="411443059" sldId="320"/>
            <ac:picMk id="5" creationId="{A4E0DE1A-DA27-42E0-8695-0D5653FAD6F9}"/>
          </ac:picMkLst>
        </pc:picChg>
      </pc:sldChg>
      <pc:sldChg chg="new del">
        <pc:chgData name="Rihan Farih Bunyamin" userId="S::05111940000165@mahasiswa.integra.its.ac.id::4b1060ef-e620-407d-bd9b-bc244433cd36" providerId="AD" clId="Web-{53D447B4-BE15-4EFC-884B-FA4AB29D5CD3}" dt="2021-11-19T13:18:17.628" v="75"/>
        <pc:sldMkLst>
          <pc:docMk/>
          <pc:sldMk cId="371051584" sldId="321"/>
        </pc:sldMkLst>
      </pc:sldChg>
      <pc:sldChg chg="addSp modSp new">
        <pc:chgData name="Rihan Farih Bunyamin" userId="S::05111940000165@mahasiswa.integra.its.ac.id::4b1060ef-e620-407d-bd9b-bc244433cd36" providerId="AD" clId="Web-{53D447B4-BE15-4EFC-884B-FA4AB29D5CD3}" dt="2021-11-19T13:38:01.873" v="185" actId="20577"/>
        <pc:sldMkLst>
          <pc:docMk/>
          <pc:sldMk cId="2176439310" sldId="321"/>
        </pc:sldMkLst>
        <pc:spChg chg="mod">
          <ac:chgData name="Rihan Farih Bunyamin" userId="S::05111940000165@mahasiswa.integra.its.ac.id::4b1060ef-e620-407d-bd9b-bc244433cd36" providerId="AD" clId="Web-{53D447B4-BE15-4EFC-884B-FA4AB29D5CD3}" dt="2021-11-19T13:21:28.148" v="80" actId="20577"/>
          <ac:spMkLst>
            <pc:docMk/>
            <pc:sldMk cId="2176439310" sldId="321"/>
            <ac:spMk id="2" creationId="{A14DC364-C088-45BC-9B42-F20EC2A5ACB1}"/>
          </ac:spMkLst>
        </pc:spChg>
        <pc:spChg chg="mod">
          <ac:chgData name="Rihan Farih Bunyamin" userId="S::05111940000165@mahasiswa.integra.its.ac.id::4b1060ef-e620-407d-bd9b-bc244433cd36" providerId="AD" clId="Web-{53D447B4-BE15-4EFC-884B-FA4AB29D5CD3}" dt="2021-11-19T13:38:01.873" v="185" actId="20577"/>
          <ac:spMkLst>
            <pc:docMk/>
            <pc:sldMk cId="2176439310" sldId="321"/>
            <ac:spMk id="3" creationId="{D6AB8E51-E6A7-4FD9-A277-AC3947530A92}"/>
          </ac:spMkLst>
        </pc:spChg>
        <pc:picChg chg="add mod">
          <ac:chgData name="Rihan Farih Bunyamin" userId="S::05111940000165@mahasiswa.integra.its.ac.id::4b1060ef-e620-407d-bd9b-bc244433cd36" providerId="AD" clId="Web-{53D447B4-BE15-4EFC-884B-FA4AB29D5CD3}" dt="2021-11-19T13:23:16.385" v="89" actId="1076"/>
          <ac:picMkLst>
            <pc:docMk/>
            <pc:sldMk cId="2176439310" sldId="321"/>
            <ac:picMk id="4" creationId="{E14B4E1B-85EE-4C89-8E54-816D5A3F2FC1}"/>
          </ac:picMkLst>
        </pc:picChg>
      </pc:sldChg>
      <pc:sldChg chg="modSp new">
        <pc:chgData name="Rihan Farih Bunyamin" userId="S::05111940000165@mahasiswa.integra.its.ac.id::4b1060ef-e620-407d-bd9b-bc244433cd36" providerId="AD" clId="Web-{53D447B4-BE15-4EFC-884B-FA4AB29D5CD3}" dt="2021-11-19T13:28:32.032" v="117" actId="20577"/>
        <pc:sldMkLst>
          <pc:docMk/>
          <pc:sldMk cId="3148463507" sldId="322"/>
        </pc:sldMkLst>
        <pc:spChg chg="mod">
          <ac:chgData name="Rihan Farih Bunyamin" userId="S::05111940000165@mahasiswa.integra.its.ac.id::4b1060ef-e620-407d-bd9b-bc244433cd36" providerId="AD" clId="Web-{53D447B4-BE15-4EFC-884B-FA4AB29D5CD3}" dt="2021-11-19T13:28:32.032" v="117" actId="20577"/>
          <ac:spMkLst>
            <pc:docMk/>
            <pc:sldMk cId="3148463507" sldId="322"/>
            <ac:spMk id="2" creationId="{9C784834-63E8-4902-A0F9-7D9ECDAD0E5D}"/>
          </ac:spMkLst>
        </pc:spChg>
      </pc:sldChg>
      <pc:sldChg chg="addSp delSp modSp add replId">
        <pc:chgData name="Rihan Farih Bunyamin" userId="S::05111940000165@mahasiswa.integra.its.ac.id::4b1060ef-e620-407d-bd9b-bc244433cd36" providerId="AD" clId="Web-{53D447B4-BE15-4EFC-884B-FA4AB29D5CD3}" dt="2021-11-19T13:26:36.967" v="116" actId="1076"/>
        <pc:sldMkLst>
          <pc:docMk/>
          <pc:sldMk cId="108882891" sldId="323"/>
        </pc:sldMkLst>
        <pc:spChg chg="mod">
          <ac:chgData name="Rihan Farih Bunyamin" userId="S::05111940000165@mahasiswa.integra.its.ac.id::4b1060ef-e620-407d-bd9b-bc244433cd36" providerId="AD" clId="Web-{53D447B4-BE15-4EFC-884B-FA4AB29D5CD3}" dt="2021-11-19T13:24:25.980" v="99" actId="20577"/>
          <ac:spMkLst>
            <pc:docMk/>
            <pc:sldMk cId="108882891" sldId="323"/>
            <ac:spMk id="2" creationId="{A14DC364-C088-45BC-9B42-F20EC2A5ACB1}"/>
          </ac:spMkLst>
        </pc:spChg>
        <pc:spChg chg="mod">
          <ac:chgData name="Rihan Farih Bunyamin" userId="S::05111940000165@mahasiswa.integra.its.ac.id::4b1060ef-e620-407d-bd9b-bc244433cd36" providerId="AD" clId="Web-{53D447B4-BE15-4EFC-884B-FA4AB29D5CD3}" dt="2021-11-19T13:26:30.592" v="113" actId="20577"/>
          <ac:spMkLst>
            <pc:docMk/>
            <pc:sldMk cId="108882891" sldId="323"/>
            <ac:spMk id="3" creationId="{D6AB8E51-E6A7-4FD9-A277-AC3947530A92}"/>
          </ac:spMkLst>
        </pc:spChg>
        <pc:picChg chg="del">
          <ac:chgData name="Rihan Farih Bunyamin" userId="S::05111940000165@mahasiswa.integra.its.ac.id::4b1060ef-e620-407d-bd9b-bc244433cd36" providerId="AD" clId="Web-{53D447B4-BE15-4EFC-884B-FA4AB29D5CD3}" dt="2021-11-19T13:23:41.104" v="93"/>
          <ac:picMkLst>
            <pc:docMk/>
            <pc:sldMk cId="108882891" sldId="323"/>
            <ac:picMk id="4" creationId="{E14B4E1B-85EE-4C89-8E54-816D5A3F2FC1}"/>
          </ac:picMkLst>
        </pc:picChg>
        <pc:picChg chg="add mod">
          <ac:chgData name="Rihan Farih Bunyamin" userId="S::05111940000165@mahasiswa.integra.its.ac.id::4b1060ef-e620-407d-bd9b-bc244433cd36" providerId="AD" clId="Web-{53D447B4-BE15-4EFC-884B-FA4AB29D5CD3}" dt="2021-11-19T13:26:36.967" v="116" actId="1076"/>
          <ac:picMkLst>
            <pc:docMk/>
            <pc:sldMk cId="108882891" sldId="323"/>
            <ac:picMk id="5" creationId="{8F18F68C-BB57-42AA-B1A7-21CD2DB34D14}"/>
          </ac:picMkLst>
        </pc:picChg>
      </pc:sldChg>
      <pc:sldChg chg="addSp delSp modSp new del">
        <pc:chgData name="Rihan Farih Bunyamin" userId="S::05111940000165@mahasiswa.integra.its.ac.id::4b1060ef-e620-407d-bd9b-bc244433cd36" providerId="AD" clId="Web-{53D447B4-BE15-4EFC-884B-FA4AB29D5CD3}" dt="2021-11-19T13:32:54.070" v="125"/>
        <pc:sldMkLst>
          <pc:docMk/>
          <pc:sldMk cId="1294223502" sldId="324"/>
        </pc:sldMkLst>
        <pc:spChg chg="add mod">
          <ac:chgData name="Rihan Farih Bunyamin" userId="S::05111940000165@mahasiswa.integra.its.ac.id::4b1060ef-e620-407d-bd9b-bc244433cd36" providerId="AD" clId="Web-{53D447B4-BE15-4EFC-884B-FA4AB29D5CD3}" dt="2021-11-19T13:32:37.804" v="124" actId="1076"/>
          <ac:spMkLst>
            <pc:docMk/>
            <pc:sldMk cId="1294223502" sldId="324"/>
            <ac:spMk id="6" creationId="{F2863CD9-9858-4A2C-A48C-C8D794F825A1}"/>
          </ac:spMkLst>
        </pc:spChg>
        <pc:picChg chg="add del mod">
          <ac:chgData name="Rihan Farih Bunyamin" userId="S::05111940000165@mahasiswa.integra.its.ac.id::4b1060ef-e620-407d-bd9b-bc244433cd36" providerId="AD" clId="Web-{53D447B4-BE15-4EFC-884B-FA4AB29D5CD3}" dt="2021-11-19T13:32:30.772" v="122"/>
          <ac:picMkLst>
            <pc:docMk/>
            <pc:sldMk cId="1294223502" sldId="324"/>
            <ac:picMk id="4" creationId="{AA0F87BE-9CA9-4D6C-9D9D-69A68D862758}"/>
          </ac:picMkLst>
        </pc:picChg>
      </pc:sldChg>
      <pc:sldChg chg="addSp modSp new">
        <pc:chgData name="Rihan Farih Bunyamin" userId="S::05111940000165@mahasiswa.integra.its.ac.id::4b1060ef-e620-407d-bd9b-bc244433cd36" providerId="AD" clId="Web-{53D447B4-BE15-4EFC-884B-FA4AB29D5CD3}" dt="2021-11-19T13:34:44.275" v="143" actId="14100"/>
        <pc:sldMkLst>
          <pc:docMk/>
          <pc:sldMk cId="4180600409" sldId="324"/>
        </pc:sldMkLst>
        <pc:spChg chg="mod">
          <ac:chgData name="Rihan Farih Bunyamin" userId="S::05111940000165@mahasiswa.integra.its.ac.id::4b1060ef-e620-407d-bd9b-bc244433cd36" providerId="AD" clId="Web-{53D447B4-BE15-4EFC-884B-FA4AB29D5CD3}" dt="2021-11-19T13:34:11.884" v="131" actId="1076"/>
          <ac:spMkLst>
            <pc:docMk/>
            <pc:sldMk cId="4180600409" sldId="324"/>
            <ac:spMk id="2" creationId="{AE0AFFB4-04AF-4865-BEF1-0DFF10533CB5}"/>
          </ac:spMkLst>
        </pc:spChg>
        <pc:spChg chg="add mod">
          <ac:chgData name="Rihan Farih Bunyamin" userId="S::05111940000165@mahasiswa.integra.its.ac.id::4b1060ef-e620-407d-bd9b-bc244433cd36" providerId="AD" clId="Web-{53D447B4-BE15-4EFC-884B-FA4AB29D5CD3}" dt="2021-11-19T13:34:32.181" v="140" actId="1076"/>
          <ac:spMkLst>
            <pc:docMk/>
            <pc:sldMk cId="4180600409" sldId="324"/>
            <ac:spMk id="4" creationId="{9C5B66C6-187F-4615-85D3-7EA477FA27BF}"/>
          </ac:spMkLst>
        </pc:spChg>
        <pc:cxnChg chg="add mod">
          <ac:chgData name="Rihan Farih Bunyamin" userId="S::05111940000165@mahasiswa.integra.its.ac.id::4b1060ef-e620-407d-bd9b-bc244433cd36" providerId="AD" clId="Web-{53D447B4-BE15-4EFC-884B-FA4AB29D5CD3}" dt="2021-11-19T13:34:44.275" v="143" actId="14100"/>
          <ac:cxnSpMkLst>
            <pc:docMk/>
            <pc:sldMk cId="4180600409" sldId="324"/>
            <ac:cxnSpMk id="5" creationId="{D2DA7223-1FA8-4E07-9EA1-94C7D259B4F1}"/>
          </ac:cxnSpMkLst>
        </pc:cxnChg>
      </pc:sldChg>
      <pc:sldChg chg="addSp modSp new">
        <pc:chgData name="Rihan Farih Bunyamin" userId="S::05111940000165@mahasiswa.integra.its.ac.id::4b1060ef-e620-407d-bd9b-bc244433cd36" providerId="AD" clId="Web-{53D447B4-BE15-4EFC-884B-FA4AB29D5CD3}" dt="2021-11-19T13:37:28.794" v="183" actId="14100"/>
        <pc:sldMkLst>
          <pc:docMk/>
          <pc:sldMk cId="2257065393" sldId="325"/>
        </pc:sldMkLst>
        <pc:spChg chg="mod">
          <ac:chgData name="Rihan Farih Bunyamin" userId="S::05111940000165@mahasiswa.integra.its.ac.id::4b1060ef-e620-407d-bd9b-bc244433cd36" providerId="AD" clId="Web-{53D447B4-BE15-4EFC-884B-FA4AB29D5CD3}" dt="2021-11-19T13:36:58.216" v="168"/>
          <ac:spMkLst>
            <pc:docMk/>
            <pc:sldMk cId="2257065393" sldId="325"/>
            <ac:spMk id="2" creationId="{2CCAFC1C-E9CC-49A0-9514-3AD6A40146D5}"/>
          </ac:spMkLst>
        </pc:spChg>
        <pc:spChg chg="mod">
          <ac:chgData name="Rihan Farih Bunyamin" userId="S::05111940000165@mahasiswa.integra.its.ac.id::4b1060ef-e620-407d-bd9b-bc244433cd36" providerId="AD" clId="Web-{53D447B4-BE15-4EFC-884B-FA4AB29D5CD3}" dt="2021-11-19T13:37:28.794" v="183" actId="14100"/>
          <ac:spMkLst>
            <pc:docMk/>
            <pc:sldMk cId="2257065393" sldId="325"/>
            <ac:spMk id="3" creationId="{EB5FF079-4CE7-4935-8D14-333713F205E4}"/>
          </ac:spMkLst>
        </pc:spChg>
        <pc:picChg chg="add mod">
          <ac:chgData name="Rihan Farih Bunyamin" userId="S::05111940000165@mahasiswa.integra.its.ac.id::4b1060ef-e620-407d-bd9b-bc244433cd36" providerId="AD" clId="Web-{53D447B4-BE15-4EFC-884B-FA4AB29D5CD3}" dt="2021-11-19T13:37:01.434" v="171" actId="1076"/>
          <ac:picMkLst>
            <pc:docMk/>
            <pc:sldMk cId="2257065393" sldId="325"/>
            <ac:picMk id="4" creationId="{1FD825E6-2EAC-4FD2-9936-5444568E5785}"/>
          </ac:picMkLst>
        </pc:picChg>
      </pc:sldChg>
      <pc:sldChg chg="modSp new del">
        <pc:chgData name="Rihan Farih Bunyamin" userId="S::05111940000165@mahasiswa.integra.its.ac.id::4b1060ef-e620-407d-bd9b-bc244433cd36" providerId="AD" clId="Web-{53D447B4-BE15-4EFC-884B-FA4AB29D5CD3}" dt="2021-11-19T13:35:50.605" v="149"/>
        <pc:sldMkLst>
          <pc:docMk/>
          <pc:sldMk cId="2711260403" sldId="325"/>
        </pc:sldMkLst>
        <pc:spChg chg="mod">
          <ac:chgData name="Rihan Farih Bunyamin" userId="S::05111940000165@mahasiswa.integra.its.ac.id::4b1060ef-e620-407d-bd9b-bc244433cd36" providerId="AD" clId="Web-{53D447B4-BE15-4EFC-884B-FA4AB29D5CD3}" dt="2021-11-19T13:35:44.011" v="148" actId="20577"/>
          <ac:spMkLst>
            <pc:docMk/>
            <pc:sldMk cId="2711260403" sldId="325"/>
            <ac:spMk id="2" creationId="{2CEC6C2D-D4DB-46F4-844C-77419E39AF2B}"/>
          </ac:spMkLst>
        </pc:spChg>
      </pc:sldChg>
      <pc:sldChg chg="modSp new">
        <pc:chgData name="Rihan Farih Bunyamin" userId="S::05111940000165@mahasiswa.integra.its.ac.id::4b1060ef-e620-407d-bd9b-bc244433cd36" providerId="AD" clId="Web-{53D447B4-BE15-4EFC-884B-FA4AB29D5CD3}" dt="2021-11-19T13:41:36.659" v="207" actId="14100"/>
        <pc:sldMkLst>
          <pc:docMk/>
          <pc:sldMk cId="2501997224" sldId="326"/>
        </pc:sldMkLst>
        <pc:spChg chg="mod">
          <ac:chgData name="Rihan Farih Bunyamin" userId="S::05111940000165@mahasiswa.integra.its.ac.id::4b1060ef-e620-407d-bd9b-bc244433cd36" providerId="AD" clId="Web-{53D447B4-BE15-4EFC-884B-FA4AB29D5CD3}" dt="2021-11-19T13:39:28.563" v="193" actId="20577"/>
          <ac:spMkLst>
            <pc:docMk/>
            <pc:sldMk cId="2501997224" sldId="326"/>
            <ac:spMk id="2" creationId="{AE321328-B3A4-4376-A810-F4530545F3B1}"/>
          </ac:spMkLst>
        </pc:spChg>
        <pc:spChg chg="mod">
          <ac:chgData name="Rihan Farih Bunyamin" userId="S::05111940000165@mahasiswa.integra.its.ac.id::4b1060ef-e620-407d-bd9b-bc244433cd36" providerId="AD" clId="Web-{53D447B4-BE15-4EFC-884B-FA4AB29D5CD3}" dt="2021-11-19T13:41:36.659" v="207" actId="14100"/>
          <ac:spMkLst>
            <pc:docMk/>
            <pc:sldMk cId="2501997224" sldId="326"/>
            <ac:spMk id="3" creationId="{346A8FB0-81F7-4F61-9D14-97A0A9594F24}"/>
          </ac:spMkLst>
        </pc:spChg>
      </pc:sldChg>
      <pc:sldChg chg="new">
        <pc:chgData name="Rihan Farih Bunyamin" userId="S::05111940000165@mahasiswa.integra.its.ac.id::4b1060ef-e620-407d-bd9b-bc244433cd36" providerId="AD" clId="Web-{53D447B4-BE15-4EFC-884B-FA4AB29D5CD3}" dt="2021-11-19T13:43:51.381" v="208"/>
        <pc:sldMkLst>
          <pc:docMk/>
          <pc:sldMk cId="1232298970" sldId="327"/>
        </pc:sldMkLst>
      </pc:sldChg>
      <pc:sldChg chg="new">
        <pc:chgData name="Rihan Farih Bunyamin" userId="S::05111940000165@mahasiswa.integra.its.ac.id::4b1060ef-e620-407d-bd9b-bc244433cd36" providerId="AD" clId="Web-{53D447B4-BE15-4EFC-884B-FA4AB29D5CD3}" dt="2021-11-19T13:43:55.053" v="209"/>
        <pc:sldMkLst>
          <pc:docMk/>
          <pc:sldMk cId="339264207" sldId="328"/>
        </pc:sldMkLst>
      </pc:sldChg>
      <pc:sldChg chg="modSp new">
        <pc:chgData name="Rihan Farih Bunyamin" userId="S::05111940000165@mahasiswa.integra.its.ac.id::4b1060ef-e620-407d-bd9b-bc244433cd36" providerId="AD" clId="Web-{53D447B4-BE15-4EFC-884B-FA4AB29D5CD3}" dt="2021-11-19T14:02:41.441" v="223" actId="20577"/>
        <pc:sldMkLst>
          <pc:docMk/>
          <pc:sldMk cId="658229350" sldId="329"/>
        </pc:sldMkLst>
        <pc:spChg chg="mod">
          <ac:chgData name="Rihan Farih Bunyamin" userId="S::05111940000165@mahasiswa.integra.its.ac.id::4b1060ef-e620-407d-bd9b-bc244433cd36" providerId="AD" clId="Web-{53D447B4-BE15-4EFC-884B-FA4AB29D5CD3}" dt="2021-11-19T14:02:41.441" v="223" actId="20577"/>
          <ac:spMkLst>
            <pc:docMk/>
            <pc:sldMk cId="658229350" sldId="329"/>
            <ac:spMk id="2" creationId="{2B37B2AC-9BEA-4C2C-B2E3-5EF938FB7030}"/>
          </ac:spMkLst>
        </pc:spChg>
      </pc:sldChg>
      <pc:sldChg chg="new del">
        <pc:chgData name="Rihan Farih Bunyamin" userId="S::05111940000165@mahasiswa.integra.its.ac.id::4b1060ef-e620-407d-bd9b-bc244433cd36" providerId="AD" clId="Web-{53D447B4-BE15-4EFC-884B-FA4AB29D5CD3}" dt="2021-11-19T13:46:33.760" v="211"/>
        <pc:sldMkLst>
          <pc:docMk/>
          <pc:sldMk cId="1971870953" sldId="329"/>
        </pc:sldMkLst>
      </pc:sldChg>
      <pc:sldChg chg="new">
        <pc:chgData name="Rihan Farih Bunyamin" userId="S::05111940000165@mahasiswa.integra.its.ac.id::4b1060ef-e620-407d-bd9b-bc244433cd36" providerId="AD" clId="Web-{53D447B4-BE15-4EFC-884B-FA4AB29D5CD3}" dt="2021-11-19T13:48:36.887" v="213"/>
        <pc:sldMkLst>
          <pc:docMk/>
          <pc:sldMk cId="4098566880" sldId="330"/>
        </pc:sldMkLst>
      </pc:sldChg>
      <pc:sldChg chg="new">
        <pc:chgData name="Rihan Farih Bunyamin" userId="S::05111940000165@mahasiswa.integra.its.ac.id::4b1060ef-e620-407d-bd9b-bc244433cd36" providerId="AD" clId="Web-{53D447B4-BE15-4EFC-884B-FA4AB29D5CD3}" dt="2021-11-19T13:48:38.278" v="214"/>
        <pc:sldMkLst>
          <pc:docMk/>
          <pc:sldMk cId="2578758622" sldId="331"/>
        </pc:sldMkLst>
      </pc:sldChg>
      <pc:sldChg chg="new">
        <pc:chgData name="Rihan Farih Bunyamin" userId="S::05111940000165@mahasiswa.integra.its.ac.id::4b1060ef-e620-407d-bd9b-bc244433cd36" providerId="AD" clId="Web-{53D447B4-BE15-4EFC-884B-FA4AB29D5CD3}" dt="2021-11-19T13:48:40.184" v="215"/>
        <pc:sldMkLst>
          <pc:docMk/>
          <pc:sldMk cId="906721740" sldId="332"/>
        </pc:sldMkLst>
      </pc:sldChg>
      <pc:sldChg chg="new">
        <pc:chgData name="Rihan Farih Bunyamin" userId="S::05111940000165@mahasiswa.integra.its.ac.id::4b1060ef-e620-407d-bd9b-bc244433cd36" providerId="AD" clId="Web-{53D447B4-BE15-4EFC-884B-FA4AB29D5CD3}" dt="2021-11-19T13:48:43.309" v="216"/>
        <pc:sldMkLst>
          <pc:docMk/>
          <pc:sldMk cId="959512781" sldId="333"/>
        </pc:sldMkLst>
      </pc:sldChg>
      <pc:sldChg chg="new">
        <pc:chgData name="Rihan Farih Bunyamin" userId="S::05111940000165@mahasiswa.integra.its.ac.id::4b1060ef-e620-407d-bd9b-bc244433cd36" providerId="AD" clId="Web-{53D447B4-BE15-4EFC-884B-FA4AB29D5CD3}" dt="2021-11-19T13:48:46.856" v="217"/>
        <pc:sldMkLst>
          <pc:docMk/>
          <pc:sldMk cId="97802458" sldId="334"/>
        </pc:sldMkLst>
      </pc:sldChg>
      <pc:sldChg chg="new">
        <pc:chgData name="Rihan Farih Bunyamin" userId="S::05111940000165@mahasiswa.integra.its.ac.id::4b1060ef-e620-407d-bd9b-bc244433cd36" providerId="AD" clId="Web-{53D447B4-BE15-4EFC-884B-FA4AB29D5CD3}" dt="2021-11-19T13:48:48.263" v="218"/>
        <pc:sldMkLst>
          <pc:docMk/>
          <pc:sldMk cId="2267968701" sldId="335"/>
        </pc:sldMkLst>
      </pc:sldChg>
      <pc:sldChg chg="new">
        <pc:chgData name="Rihan Farih Bunyamin" userId="S::05111940000165@mahasiswa.integra.its.ac.id::4b1060ef-e620-407d-bd9b-bc244433cd36" providerId="AD" clId="Web-{53D447B4-BE15-4EFC-884B-FA4AB29D5CD3}" dt="2021-11-19T13:48:49.310" v="219"/>
        <pc:sldMkLst>
          <pc:docMk/>
          <pc:sldMk cId="621603907" sldId="336"/>
        </pc:sldMkLst>
      </pc:sldChg>
    </pc:docChg>
  </pc:docChgLst>
  <pc:docChgLst>
    <pc:chgData name="Pengguna Tamu" userId="S::urn:spo:anon#f742d56b84f712fd6e5e7159a6be7af76d3c46032bcc1a098635bab890a0f45c::" providerId="AD" clId="Web-{1ADC20CC-83B1-8855-C520-7493FFFC8695}"/>
    <pc:docChg chg="addSld delSld modSld">
      <pc:chgData name="Pengguna Tamu" userId="S::urn:spo:anon#f742d56b84f712fd6e5e7159a6be7af76d3c46032bcc1a098635bab890a0f45c::" providerId="AD" clId="Web-{1ADC20CC-83B1-8855-C520-7493FFFC8695}" dt="2021-11-22T06:04:46.047" v="281" actId="20577"/>
      <pc:docMkLst>
        <pc:docMk/>
      </pc:docMkLst>
      <pc:sldChg chg="modSp">
        <pc:chgData name="Pengguna Tamu" userId="S::urn:spo:anon#f742d56b84f712fd6e5e7159a6be7af76d3c46032bcc1a098635bab890a0f45c::" providerId="AD" clId="Web-{1ADC20CC-83B1-8855-C520-7493FFFC8695}" dt="2021-11-22T05:44:55.292" v="236" actId="20577"/>
        <pc:sldMkLst>
          <pc:docMk/>
          <pc:sldMk cId="1877439895" sldId="304"/>
        </pc:sldMkLst>
        <pc:spChg chg="mod">
          <ac:chgData name="Pengguna Tamu" userId="S::urn:spo:anon#f742d56b84f712fd6e5e7159a6be7af76d3c46032bcc1a098635bab890a0f45c::" providerId="AD" clId="Web-{1ADC20CC-83B1-8855-C520-7493FFFC8695}" dt="2021-11-22T05:44:55.292" v="236" actId="20577"/>
          <ac:spMkLst>
            <pc:docMk/>
            <pc:sldMk cId="1877439895" sldId="304"/>
            <ac:spMk id="2" creationId="{6D75CC9B-92E1-4465-992D-19B42995001F}"/>
          </ac:spMkLst>
        </pc:spChg>
      </pc:sldChg>
      <pc:sldChg chg="addSp delSp modSp">
        <pc:chgData name="Pengguna Tamu" userId="S::urn:spo:anon#f742d56b84f712fd6e5e7159a6be7af76d3c46032bcc1a098635bab890a0f45c::" providerId="AD" clId="Web-{1ADC20CC-83B1-8855-C520-7493FFFC8695}" dt="2021-11-22T05:40:57.473" v="202" actId="1076"/>
        <pc:sldMkLst>
          <pc:docMk/>
          <pc:sldMk cId="2176439310" sldId="321"/>
        </pc:sldMkLst>
        <pc:spChg chg="mod">
          <ac:chgData name="Pengguna Tamu" userId="S::urn:spo:anon#f742d56b84f712fd6e5e7159a6be7af76d3c46032bcc1a098635bab890a0f45c::" providerId="AD" clId="Web-{1ADC20CC-83B1-8855-C520-7493FFFC8695}" dt="2021-11-22T05:29:52.672" v="1" actId="20577"/>
          <ac:spMkLst>
            <pc:docMk/>
            <pc:sldMk cId="2176439310" sldId="321"/>
            <ac:spMk id="2" creationId="{A14DC364-C088-45BC-9B42-F20EC2A5ACB1}"/>
          </ac:spMkLst>
        </pc:spChg>
        <pc:spChg chg="mod">
          <ac:chgData name="Pengguna Tamu" userId="S::urn:spo:anon#f742d56b84f712fd6e5e7159a6be7af76d3c46032bcc1a098635bab890a0f45c::" providerId="AD" clId="Web-{1ADC20CC-83B1-8855-C520-7493FFFC8695}" dt="2021-11-22T05:30:47.517" v="9" actId="20577"/>
          <ac:spMkLst>
            <pc:docMk/>
            <pc:sldMk cId="2176439310" sldId="321"/>
            <ac:spMk id="3" creationId="{D6AB8E51-E6A7-4FD9-A277-AC3947530A92}"/>
          </ac:spMkLst>
        </pc:spChg>
        <pc:picChg chg="del">
          <ac:chgData name="Pengguna Tamu" userId="S::urn:spo:anon#f742d56b84f712fd6e5e7159a6be7af76d3c46032bcc1a098635bab890a0f45c::" providerId="AD" clId="Web-{1ADC20CC-83B1-8855-C520-7493FFFC8695}" dt="2021-11-22T05:39:16.235" v="197"/>
          <ac:picMkLst>
            <pc:docMk/>
            <pc:sldMk cId="2176439310" sldId="321"/>
            <ac:picMk id="4" creationId="{E14B4E1B-85EE-4C89-8E54-816D5A3F2FC1}"/>
          </ac:picMkLst>
        </pc:picChg>
        <pc:picChg chg="add mod">
          <ac:chgData name="Pengguna Tamu" userId="S::urn:spo:anon#f742d56b84f712fd6e5e7159a6be7af76d3c46032bcc1a098635bab890a0f45c::" providerId="AD" clId="Web-{1ADC20CC-83B1-8855-C520-7493FFFC8695}" dt="2021-11-22T05:40:57.473" v="202" actId="1076"/>
          <ac:picMkLst>
            <pc:docMk/>
            <pc:sldMk cId="2176439310" sldId="321"/>
            <ac:picMk id="5" creationId="{0F3E8003-72A3-41BB-AAEC-D9593A85C133}"/>
          </ac:picMkLst>
        </pc:picChg>
      </pc:sldChg>
      <pc:sldChg chg="addSp delSp modSp">
        <pc:chgData name="Pengguna Tamu" userId="S::urn:spo:anon#f742d56b84f712fd6e5e7159a6be7af76d3c46032bcc1a098635bab890a0f45c::" providerId="AD" clId="Web-{1ADC20CC-83B1-8855-C520-7493FFFC8695}" dt="2021-11-22T05:43:45.775" v="235" actId="1076"/>
        <pc:sldMkLst>
          <pc:docMk/>
          <pc:sldMk cId="3148463507" sldId="322"/>
        </pc:sldMkLst>
        <pc:spChg chg="mod">
          <ac:chgData name="Pengguna Tamu" userId="S::urn:spo:anon#f742d56b84f712fd6e5e7159a6be7af76d3c46032bcc1a098635bab890a0f45c::" providerId="AD" clId="Web-{1ADC20CC-83B1-8855-C520-7493FFFC8695}" dt="2021-11-22T05:42:18.053" v="218" actId="20577"/>
          <ac:spMkLst>
            <pc:docMk/>
            <pc:sldMk cId="3148463507" sldId="322"/>
            <ac:spMk id="2" creationId="{9C784834-63E8-4902-A0F9-7D9ECDAD0E5D}"/>
          </ac:spMkLst>
        </pc:spChg>
        <pc:spChg chg="mod">
          <ac:chgData name="Pengguna Tamu" userId="S::urn:spo:anon#f742d56b84f712fd6e5e7159a6be7af76d3c46032bcc1a098635bab890a0f45c::" providerId="AD" clId="Web-{1ADC20CC-83B1-8855-C520-7493FFFC8695}" dt="2021-11-22T05:42:58.851" v="226" actId="20577"/>
          <ac:spMkLst>
            <pc:docMk/>
            <pc:sldMk cId="3148463507" sldId="322"/>
            <ac:spMk id="3" creationId="{0BCB109D-6BBB-4E6B-8B0D-3E71AF9010D8}"/>
          </ac:spMkLst>
        </pc:spChg>
        <pc:spChg chg="add del">
          <ac:chgData name="Pengguna Tamu" userId="S::urn:spo:anon#f742d56b84f712fd6e5e7159a6be7af76d3c46032bcc1a098635bab890a0f45c::" providerId="AD" clId="Web-{1ADC20CC-83B1-8855-C520-7493FFFC8695}" dt="2021-11-22T05:42:29.694" v="222"/>
          <ac:spMkLst>
            <pc:docMk/>
            <pc:sldMk cId="3148463507" sldId="322"/>
            <ac:spMk id="4" creationId="{812D8C40-0DBB-4FB9-B058-15B03EE95F52}"/>
          </ac:spMkLst>
        </pc:spChg>
        <pc:picChg chg="add mod">
          <ac:chgData name="Pengguna Tamu" userId="S::urn:spo:anon#f742d56b84f712fd6e5e7159a6be7af76d3c46032bcc1a098635bab890a0f45c::" providerId="AD" clId="Web-{1ADC20CC-83B1-8855-C520-7493FFFC8695}" dt="2021-11-22T05:43:45.775" v="235" actId="1076"/>
          <ac:picMkLst>
            <pc:docMk/>
            <pc:sldMk cId="3148463507" sldId="322"/>
            <ac:picMk id="5" creationId="{87790F32-D96E-4047-B3F6-88FBBB289A3E}"/>
          </ac:picMkLst>
        </pc:picChg>
      </pc:sldChg>
      <pc:sldChg chg="addSp delSp modSp">
        <pc:chgData name="Pengguna Tamu" userId="S::urn:spo:anon#f742d56b84f712fd6e5e7159a6be7af76d3c46032bcc1a098635bab890a0f45c::" providerId="AD" clId="Web-{1ADC20CC-83B1-8855-C520-7493FFFC8695}" dt="2021-11-22T05:42:07.819" v="217" actId="1076"/>
        <pc:sldMkLst>
          <pc:docMk/>
          <pc:sldMk cId="108882891" sldId="323"/>
        </pc:sldMkLst>
        <pc:spChg chg="mod">
          <ac:chgData name="Pengguna Tamu" userId="S::urn:spo:anon#f742d56b84f712fd6e5e7159a6be7af76d3c46032bcc1a098635bab890a0f45c::" providerId="AD" clId="Web-{1ADC20CC-83B1-8855-C520-7493FFFC8695}" dt="2021-11-22T05:32:00.722" v="12" actId="20577"/>
          <ac:spMkLst>
            <pc:docMk/>
            <pc:sldMk cId="108882891" sldId="323"/>
            <ac:spMk id="2" creationId="{A14DC364-C088-45BC-9B42-F20EC2A5ACB1}"/>
          </ac:spMkLst>
        </pc:spChg>
        <pc:spChg chg="mod">
          <ac:chgData name="Pengguna Tamu" userId="S::urn:spo:anon#f742d56b84f712fd6e5e7159a6be7af76d3c46032bcc1a098635bab890a0f45c::" providerId="AD" clId="Web-{1ADC20CC-83B1-8855-C520-7493FFFC8695}" dt="2021-11-22T05:41:18.770" v="208" actId="20577"/>
          <ac:spMkLst>
            <pc:docMk/>
            <pc:sldMk cId="108882891" sldId="323"/>
            <ac:spMk id="3" creationId="{D6AB8E51-E6A7-4FD9-A277-AC3947530A92}"/>
          </ac:spMkLst>
        </pc:spChg>
        <pc:picChg chg="add del mod">
          <ac:chgData name="Pengguna Tamu" userId="S::urn:spo:anon#f742d56b84f712fd6e5e7159a6be7af76d3c46032bcc1a098635bab890a0f45c::" providerId="AD" clId="Web-{1ADC20CC-83B1-8855-C520-7493FFFC8695}" dt="2021-11-22T05:41:29.099" v="212"/>
          <ac:picMkLst>
            <pc:docMk/>
            <pc:sldMk cId="108882891" sldId="323"/>
            <ac:picMk id="4" creationId="{20F1EB87-6B98-44C1-B346-F31293ED74A5}"/>
          </ac:picMkLst>
        </pc:picChg>
        <pc:picChg chg="del">
          <ac:chgData name="Pengguna Tamu" userId="S::urn:spo:anon#f742d56b84f712fd6e5e7159a6be7af76d3c46032bcc1a098635bab890a0f45c::" providerId="AD" clId="Web-{1ADC20CC-83B1-8855-C520-7493FFFC8695}" dt="2021-11-22T05:39:14.626" v="196"/>
          <ac:picMkLst>
            <pc:docMk/>
            <pc:sldMk cId="108882891" sldId="323"/>
            <ac:picMk id="5" creationId="{8F18F68C-BB57-42AA-B1A7-21CD2DB34D14}"/>
          </ac:picMkLst>
        </pc:picChg>
        <pc:picChg chg="add mod modCrop">
          <ac:chgData name="Pengguna Tamu" userId="S::urn:spo:anon#f742d56b84f712fd6e5e7159a6be7af76d3c46032bcc1a098635bab890a0f45c::" providerId="AD" clId="Web-{1ADC20CC-83B1-8855-C520-7493FFFC8695}" dt="2021-11-22T05:42:07.819" v="217" actId="1076"/>
          <ac:picMkLst>
            <pc:docMk/>
            <pc:sldMk cId="108882891" sldId="323"/>
            <ac:picMk id="6" creationId="{D8CBF92D-1100-40BA-9569-956F3465F8E3}"/>
          </ac:picMkLst>
        </pc:picChg>
      </pc:sldChg>
      <pc:sldChg chg="del">
        <pc:chgData name="Pengguna Tamu" userId="S::urn:spo:anon#f742d56b84f712fd6e5e7159a6be7af76d3c46032bcc1a098635bab890a0f45c::" providerId="AD" clId="Web-{1ADC20CC-83B1-8855-C520-7493FFFC8695}" dt="2021-11-22T05:30:23.235" v="3"/>
        <pc:sldMkLst>
          <pc:docMk/>
          <pc:sldMk cId="4180600409" sldId="324"/>
        </pc:sldMkLst>
      </pc:sldChg>
      <pc:sldChg chg="del">
        <pc:chgData name="Pengguna Tamu" userId="S::urn:spo:anon#f742d56b84f712fd6e5e7159a6be7af76d3c46032bcc1a098635bab890a0f45c::" providerId="AD" clId="Web-{1ADC20CC-83B1-8855-C520-7493FFFC8695}" dt="2021-11-22T05:30:27.282" v="4"/>
        <pc:sldMkLst>
          <pc:docMk/>
          <pc:sldMk cId="2257065393" sldId="325"/>
        </pc:sldMkLst>
      </pc:sldChg>
      <pc:sldChg chg="modSp">
        <pc:chgData name="Pengguna Tamu" userId="S::urn:spo:anon#f742d56b84f712fd6e5e7159a6be7af76d3c46032bcc1a098635bab890a0f45c::" providerId="AD" clId="Web-{1ADC20CC-83B1-8855-C520-7493FFFC8695}" dt="2021-11-22T06:04:34.859" v="267" actId="20577"/>
        <pc:sldMkLst>
          <pc:docMk/>
          <pc:sldMk cId="1232298970" sldId="327"/>
        </pc:sldMkLst>
        <pc:spChg chg="mod">
          <ac:chgData name="Pengguna Tamu" userId="S::urn:spo:anon#f742d56b84f712fd6e5e7159a6be7af76d3c46032bcc1a098635bab890a0f45c::" providerId="AD" clId="Web-{1ADC20CC-83B1-8855-C520-7493FFFC8695}" dt="2021-11-22T06:04:34.859" v="267" actId="20577"/>
          <ac:spMkLst>
            <pc:docMk/>
            <pc:sldMk cId="1232298970" sldId="327"/>
            <ac:spMk id="2" creationId="{9442F60D-8A16-4CAB-A984-C0DD91A84AA5}"/>
          </ac:spMkLst>
        </pc:spChg>
        <pc:spChg chg="mod">
          <ac:chgData name="Pengguna Tamu" userId="S::urn:spo:anon#f742d56b84f712fd6e5e7159a6be7af76d3c46032bcc1a098635bab890a0f45c::" providerId="AD" clId="Web-{1ADC20CC-83B1-8855-C520-7493FFFC8695}" dt="2021-11-22T06:04:34.765" v="265" actId="20577"/>
          <ac:spMkLst>
            <pc:docMk/>
            <pc:sldMk cId="1232298970" sldId="327"/>
            <ac:spMk id="3" creationId="{06DCA6AD-BE54-4D46-A341-3C42DD58D1E5}"/>
          </ac:spMkLst>
        </pc:spChg>
      </pc:sldChg>
      <pc:sldChg chg="modSp">
        <pc:chgData name="Pengguna Tamu" userId="S::urn:spo:anon#f742d56b84f712fd6e5e7159a6be7af76d3c46032bcc1a098635bab890a0f45c::" providerId="AD" clId="Web-{1ADC20CC-83B1-8855-C520-7493FFFC8695}" dt="2021-11-22T06:04:45.609" v="271" actId="20577"/>
        <pc:sldMkLst>
          <pc:docMk/>
          <pc:sldMk cId="2832579647" sldId="344"/>
        </pc:sldMkLst>
        <pc:spChg chg="mod">
          <ac:chgData name="Pengguna Tamu" userId="S::urn:spo:anon#f742d56b84f712fd6e5e7159a6be7af76d3c46032bcc1a098635bab890a0f45c::" providerId="AD" clId="Web-{1ADC20CC-83B1-8855-C520-7493FFFC8695}" dt="2021-11-22T06:04:45.609" v="271" actId="20577"/>
          <ac:spMkLst>
            <pc:docMk/>
            <pc:sldMk cId="2832579647" sldId="344"/>
            <ac:spMk id="2" creationId="{D0C330E7-1B23-4F28-B543-FCF3E5FA9EE2}"/>
          </ac:spMkLst>
        </pc:spChg>
        <pc:spChg chg="mod">
          <ac:chgData name="Pengguna Tamu" userId="S::urn:spo:anon#f742d56b84f712fd6e5e7159a6be7af76d3c46032bcc1a098635bab890a0f45c::" providerId="AD" clId="Web-{1ADC20CC-83B1-8855-C520-7493FFFC8695}" dt="2021-11-22T06:04:45.515" v="269" actId="20577"/>
          <ac:spMkLst>
            <pc:docMk/>
            <pc:sldMk cId="2832579647" sldId="344"/>
            <ac:spMk id="3" creationId="{69C25823-E6F5-4DE4-BED7-6044C652324D}"/>
          </ac:spMkLst>
        </pc:spChg>
        <pc:picChg chg="mod">
          <ac:chgData name="Pengguna Tamu" userId="S::urn:spo:anon#f742d56b84f712fd6e5e7159a6be7af76d3c46032bcc1a098635bab890a0f45c::" providerId="AD" clId="Web-{1ADC20CC-83B1-8855-C520-7493FFFC8695}" dt="2021-11-22T05:45:50.669" v="238" actId="1076"/>
          <ac:picMkLst>
            <pc:docMk/>
            <pc:sldMk cId="2832579647" sldId="344"/>
            <ac:picMk id="5" creationId="{B4842686-C1A3-4D2A-9764-09FF15FAE93D}"/>
          </ac:picMkLst>
        </pc:picChg>
      </pc:sldChg>
      <pc:sldChg chg="modSp">
        <pc:chgData name="Pengguna Tamu" userId="S::urn:spo:anon#f742d56b84f712fd6e5e7159a6be7af76d3c46032bcc1a098635bab890a0f45c::" providerId="AD" clId="Web-{1ADC20CC-83B1-8855-C520-7493FFFC8695}" dt="2021-11-22T06:04:45.797" v="275" actId="20577"/>
        <pc:sldMkLst>
          <pc:docMk/>
          <pc:sldMk cId="2411828243" sldId="345"/>
        </pc:sldMkLst>
        <pc:spChg chg="mod">
          <ac:chgData name="Pengguna Tamu" userId="S::urn:spo:anon#f742d56b84f712fd6e5e7159a6be7af76d3c46032bcc1a098635bab890a0f45c::" providerId="AD" clId="Web-{1ADC20CC-83B1-8855-C520-7493FFFC8695}" dt="2021-11-22T06:04:45.797" v="275" actId="20577"/>
          <ac:spMkLst>
            <pc:docMk/>
            <pc:sldMk cId="2411828243" sldId="345"/>
            <ac:spMk id="2" creationId="{D0C330E7-1B23-4F28-B543-FCF3E5FA9EE2}"/>
          </ac:spMkLst>
        </pc:spChg>
        <pc:spChg chg="mod">
          <ac:chgData name="Pengguna Tamu" userId="S::urn:spo:anon#f742d56b84f712fd6e5e7159a6be7af76d3c46032bcc1a098635bab890a0f45c::" providerId="AD" clId="Web-{1ADC20CC-83B1-8855-C520-7493FFFC8695}" dt="2021-11-22T06:04:45.703" v="273" actId="20577"/>
          <ac:spMkLst>
            <pc:docMk/>
            <pc:sldMk cId="2411828243" sldId="345"/>
            <ac:spMk id="3" creationId="{69C25823-E6F5-4DE4-BED7-6044C652324D}"/>
          </ac:spMkLst>
        </pc:spChg>
        <pc:picChg chg="mod">
          <ac:chgData name="Pengguna Tamu" userId="S::urn:spo:anon#f742d56b84f712fd6e5e7159a6be7af76d3c46032bcc1a098635bab890a0f45c::" providerId="AD" clId="Web-{1ADC20CC-83B1-8855-C520-7493FFFC8695}" dt="2021-11-22T05:46:21.670" v="242" actId="1076"/>
          <ac:picMkLst>
            <pc:docMk/>
            <pc:sldMk cId="2411828243" sldId="345"/>
            <ac:picMk id="6" creationId="{17411746-C10E-4044-A5F2-93BE761452AA}"/>
          </ac:picMkLst>
        </pc:picChg>
      </pc:sldChg>
      <pc:sldChg chg="addSp delSp modSp">
        <pc:chgData name="Pengguna Tamu" userId="S::urn:spo:anon#f742d56b84f712fd6e5e7159a6be7af76d3c46032bcc1a098635bab890a0f45c::" providerId="AD" clId="Web-{1ADC20CC-83B1-8855-C520-7493FFFC8695}" dt="2021-11-22T06:04:45.968" v="279" actId="20577"/>
        <pc:sldMkLst>
          <pc:docMk/>
          <pc:sldMk cId="3685822772" sldId="346"/>
        </pc:sldMkLst>
        <pc:spChg chg="mod">
          <ac:chgData name="Pengguna Tamu" userId="S::urn:spo:anon#f742d56b84f712fd6e5e7159a6be7af76d3c46032bcc1a098635bab890a0f45c::" providerId="AD" clId="Web-{1ADC20CC-83B1-8855-C520-7493FFFC8695}" dt="2021-11-22T06:04:45.968" v="279" actId="20577"/>
          <ac:spMkLst>
            <pc:docMk/>
            <pc:sldMk cId="3685822772" sldId="346"/>
            <ac:spMk id="2" creationId="{D0C330E7-1B23-4F28-B543-FCF3E5FA9EE2}"/>
          </ac:spMkLst>
        </pc:spChg>
        <pc:spChg chg="mod">
          <ac:chgData name="Pengguna Tamu" userId="S::urn:spo:anon#f742d56b84f712fd6e5e7159a6be7af76d3c46032bcc1a098635bab890a0f45c::" providerId="AD" clId="Web-{1ADC20CC-83B1-8855-C520-7493FFFC8695}" dt="2021-11-22T06:04:45.890" v="277" actId="20577"/>
          <ac:spMkLst>
            <pc:docMk/>
            <pc:sldMk cId="3685822772" sldId="346"/>
            <ac:spMk id="3" creationId="{69C25823-E6F5-4DE4-BED7-6044C652324D}"/>
          </ac:spMkLst>
        </pc:spChg>
        <pc:picChg chg="add mod">
          <ac:chgData name="Pengguna Tamu" userId="S::urn:spo:anon#f742d56b84f712fd6e5e7159a6be7af76d3c46032bcc1a098635bab890a0f45c::" providerId="AD" clId="Web-{1ADC20CC-83B1-8855-C520-7493FFFC8695}" dt="2021-11-22T05:56:05.844" v="251" actId="1076"/>
          <ac:picMkLst>
            <pc:docMk/>
            <pc:sldMk cId="3685822772" sldId="346"/>
            <ac:picMk id="4" creationId="{C965CAE1-28C5-459C-AED4-0A04C65383E7}"/>
          </ac:picMkLst>
        </pc:picChg>
        <pc:picChg chg="del mod">
          <ac:chgData name="Pengguna Tamu" userId="S::urn:spo:anon#f742d56b84f712fd6e5e7159a6be7af76d3c46032bcc1a098635bab890a0f45c::" providerId="AD" clId="Web-{1ADC20CC-83B1-8855-C520-7493FFFC8695}" dt="2021-11-22T05:55:53.078" v="245"/>
          <ac:picMkLst>
            <pc:docMk/>
            <pc:sldMk cId="3685822772" sldId="346"/>
            <ac:picMk id="5" creationId="{19C3EC15-D4FF-40D6-AEA3-B3FFF5065E56}"/>
          </ac:picMkLst>
        </pc:picChg>
      </pc:sldChg>
      <pc:sldChg chg="addSp delSp modSp add replId">
        <pc:chgData name="Pengguna Tamu" userId="S::urn:spo:anon#f742d56b84f712fd6e5e7159a6be7af76d3c46032bcc1a098635bab890a0f45c::" providerId="AD" clId="Web-{1ADC20CC-83B1-8855-C520-7493FFFC8695}" dt="2021-11-22T06:04:46.047" v="281" actId="20577"/>
        <pc:sldMkLst>
          <pc:docMk/>
          <pc:sldMk cId="3076002507" sldId="350"/>
        </pc:sldMkLst>
        <pc:spChg chg="mod">
          <ac:chgData name="Pengguna Tamu" userId="S::urn:spo:anon#f742d56b84f712fd6e5e7159a6be7af76d3c46032bcc1a098635bab890a0f45c::" providerId="AD" clId="Web-{1ADC20CC-83B1-8855-C520-7493FFFC8695}" dt="2021-11-22T06:04:46.047" v="281" actId="20577"/>
          <ac:spMkLst>
            <pc:docMk/>
            <pc:sldMk cId="3076002507" sldId="350"/>
            <ac:spMk id="2" creationId="{D0C330E7-1B23-4F28-B543-FCF3E5FA9EE2}"/>
          </ac:spMkLst>
        </pc:spChg>
        <pc:spChg chg="del mod">
          <ac:chgData name="Pengguna Tamu" userId="S::urn:spo:anon#f742d56b84f712fd6e5e7159a6be7af76d3c46032bcc1a098635bab890a0f45c::" providerId="AD" clId="Web-{1ADC20CC-83B1-8855-C520-7493FFFC8695}" dt="2021-11-22T06:04:01.311" v="257"/>
          <ac:spMkLst>
            <pc:docMk/>
            <pc:sldMk cId="3076002507" sldId="350"/>
            <ac:spMk id="3" creationId="{69C25823-E6F5-4DE4-BED7-6044C652324D}"/>
          </ac:spMkLst>
        </pc:spChg>
        <pc:picChg chg="del">
          <ac:chgData name="Pengguna Tamu" userId="S::urn:spo:anon#f742d56b84f712fd6e5e7159a6be7af76d3c46032bcc1a098635bab890a0f45c::" providerId="AD" clId="Web-{1ADC20CC-83B1-8855-C520-7493FFFC8695}" dt="2021-11-22T06:02:16.745" v="253"/>
          <ac:picMkLst>
            <pc:docMk/>
            <pc:sldMk cId="3076002507" sldId="350"/>
            <ac:picMk id="4" creationId="{C965CAE1-28C5-459C-AED4-0A04C65383E7}"/>
          </ac:picMkLst>
        </pc:picChg>
        <pc:picChg chg="add mod">
          <ac:chgData name="Pengguna Tamu" userId="S::urn:spo:anon#f742d56b84f712fd6e5e7159a6be7af76d3c46032bcc1a098635bab890a0f45c::" providerId="AD" clId="Web-{1ADC20CC-83B1-8855-C520-7493FFFC8695}" dt="2021-11-22T06:04:34.687" v="263" actId="1076"/>
          <ac:picMkLst>
            <pc:docMk/>
            <pc:sldMk cId="3076002507" sldId="350"/>
            <ac:picMk id="5" creationId="{2CF61D58-FC02-47E3-AA61-0EC743B93FC7}"/>
          </ac:picMkLst>
        </pc:picChg>
      </pc:sldChg>
    </pc:docChg>
  </pc:docChgLst>
  <pc:docChgLst>
    <pc:chgData name="Rihan Farih Bunyamin" userId="S::05111940000165@mahasiswa.integra.its.ac.id::4b1060ef-e620-407d-bd9b-bc244433cd36" providerId="AD" clId="Web-{D4B2370E-5A27-B690-6B50-E28D104EFA52}"/>
    <pc:docChg chg="addSld modSld">
      <pc:chgData name="Rihan Farih Bunyamin" userId="S::05111940000165@mahasiswa.integra.its.ac.id::4b1060ef-e620-407d-bd9b-bc244433cd36" providerId="AD" clId="Web-{D4B2370E-5A27-B690-6B50-E28D104EFA52}" dt="2021-11-19T08:41:45.689" v="6" actId="20577"/>
      <pc:docMkLst>
        <pc:docMk/>
      </pc:docMkLst>
      <pc:sldChg chg="modSp add replId">
        <pc:chgData name="Rihan Farih Bunyamin" userId="S::05111940000165@mahasiswa.integra.its.ac.id::4b1060ef-e620-407d-bd9b-bc244433cd36" providerId="AD" clId="Web-{D4B2370E-5A27-B690-6B50-E28D104EFA52}" dt="2021-11-19T08:41:45.689" v="6" actId="20577"/>
        <pc:sldMkLst>
          <pc:docMk/>
          <pc:sldMk cId="2709702350" sldId="301"/>
        </pc:sldMkLst>
        <pc:spChg chg="mod">
          <ac:chgData name="Rihan Farih Bunyamin" userId="S::05111940000165@mahasiswa.integra.its.ac.id::4b1060ef-e620-407d-bd9b-bc244433cd36" providerId="AD" clId="Web-{D4B2370E-5A27-B690-6B50-E28D104EFA52}" dt="2021-11-19T08:41:45.689" v="6" actId="20577"/>
          <ac:spMkLst>
            <pc:docMk/>
            <pc:sldMk cId="2709702350" sldId="301"/>
            <ac:spMk id="4" creationId="{8EE82D5B-137F-4E1E-9735-5B70148E2520}"/>
          </ac:spMkLst>
        </pc:spChg>
      </pc:sldChg>
      <pc:sldChg chg="add replId">
        <pc:chgData name="Rihan Farih Bunyamin" userId="S::05111940000165@mahasiswa.integra.its.ac.id::4b1060ef-e620-407d-bd9b-bc244433cd36" providerId="AD" clId="Web-{D4B2370E-5A27-B690-6B50-E28D104EFA52}" dt="2021-11-19T08:41:30.111" v="1"/>
        <pc:sldMkLst>
          <pc:docMk/>
          <pc:sldMk cId="3462314828" sldId="302"/>
        </pc:sldMkLst>
      </pc:sldChg>
      <pc:sldChg chg="add replId">
        <pc:chgData name="Rihan Farih Bunyamin" userId="S::05111940000165@mahasiswa.integra.its.ac.id::4b1060ef-e620-407d-bd9b-bc244433cd36" providerId="AD" clId="Web-{D4B2370E-5A27-B690-6B50-E28D104EFA52}" dt="2021-11-19T08:41:33.142" v="2"/>
        <pc:sldMkLst>
          <pc:docMk/>
          <pc:sldMk cId="191124807" sldId="303"/>
        </pc:sldMkLst>
      </pc:sldChg>
      <pc:sldChg chg="add replId">
        <pc:chgData name="Rihan Farih Bunyamin" userId="S::05111940000165@mahasiswa.integra.its.ac.id::4b1060ef-e620-407d-bd9b-bc244433cd36" providerId="AD" clId="Web-{D4B2370E-5A27-B690-6B50-E28D104EFA52}" dt="2021-11-19T08:41:35.861" v="3"/>
        <pc:sldMkLst>
          <pc:docMk/>
          <pc:sldMk cId="1877439895" sldId="304"/>
        </pc:sldMkLst>
      </pc:sldChg>
    </pc:docChg>
  </pc:docChgLst>
  <pc:docChgLst>
    <pc:chgData name="Rihan Farih Bunyamin" userId="S::05111940000165@mahasiswa.integra.its.ac.id::4b1060ef-e620-407d-bd9b-bc244433cd36" providerId="AD" clId="Web-{E1E4C11A-0302-DA64-2799-2B23688A4D03}"/>
    <pc:docChg chg="addSld delSld modSld">
      <pc:chgData name="Rihan Farih Bunyamin" userId="S::05111940000165@mahasiswa.integra.its.ac.id::4b1060ef-e620-407d-bd9b-bc244433cd36" providerId="AD" clId="Web-{E1E4C11A-0302-DA64-2799-2B23688A4D03}" dt="2021-11-22T12:46:34.088" v="196" actId="20577"/>
      <pc:docMkLst>
        <pc:docMk/>
      </pc:docMkLst>
      <pc:sldChg chg="modSp">
        <pc:chgData name="Rihan Farih Bunyamin" userId="S::05111940000165@mahasiswa.integra.its.ac.id::4b1060ef-e620-407d-bd9b-bc244433cd36" providerId="AD" clId="Web-{E1E4C11A-0302-DA64-2799-2B23688A4D03}" dt="2021-11-22T12:39:54.502" v="136"/>
        <pc:sldMkLst>
          <pc:docMk/>
          <pc:sldMk cId="0" sldId="258"/>
        </pc:sldMkLst>
        <pc:spChg chg="mod">
          <ac:chgData name="Rihan Farih Bunyamin" userId="S::05111940000165@mahasiswa.integra.its.ac.id::4b1060ef-e620-407d-bd9b-bc244433cd36" providerId="AD" clId="Web-{E1E4C11A-0302-DA64-2799-2B23688A4D03}" dt="2021-11-22T12:39:53.752" v="113"/>
          <ac:spMkLst>
            <pc:docMk/>
            <pc:sldMk cId="0" sldId="258"/>
            <ac:spMk id="32" creationId="{1DA1B186-261F-4810-8907-469D4370140A}"/>
          </ac:spMkLst>
        </pc:spChg>
        <pc:spChg chg="mod">
          <ac:chgData name="Rihan Farih Bunyamin" userId="S::05111940000165@mahasiswa.integra.its.ac.id::4b1060ef-e620-407d-bd9b-bc244433cd36" providerId="AD" clId="Web-{E1E4C11A-0302-DA64-2799-2B23688A4D03}" dt="2021-11-22T12:39:53.783" v="114"/>
          <ac:spMkLst>
            <pc:docMk/>
            <pc:sldMk cId="0" sldId="258"/>
            <ac:spMk id="34" creationId="{43793F6B-1A3E-407F-924A-5D4F5FF89A0A}"/>
          </ac:spMkLst>
        </pc:spChg>
        <pc:spChg chg="mod">
          <ac:chgData name="Rihan Farih Bunyamin" userId="S::05111940000165@mahasiswa.integra.its.ac.id::4b1060ef-e620-407d-bd9b-bc244433cd36" providerId="AD" clId="Web-{E1E4C11A-0302-DA64-2799-2B23688A4D03}" dt="2021-11-22T12:39:53.814" v="115"/>
          <ac:spMkLst>
            <pc:docMk/>
            <pc:sldMk cId="0" sldId="258"/>
            <ac:spMk id="35" creationId="{4C749CBB-4129-4CBD-B2F6-C984118EAF11}"/>
          </ac:spMkLst>
        </pc:spChg>
        <pc:spChg chg="mod">
          <ac:chgData name="Rihan Farih Bunyamin" userId="S::05111940000165@mahasiswa.integra.its.ac.id::4b1060ef-e620-407d-bd9b-bc244433cd36" providerId="AD" clId="Web-{E1E4C11A-0302-DA64-2799-2B23688A4D03}" dt="2021-11-22T12:39:53.846" v="116"/>
          <ac:spMkLst>
            <pc:docMk/>
            <pc:sldMk cId="0" sldId="258"/>
            <ac:spMk id="77" creationId="{CDA7CA4D-75E0-45F1-938C-16BA29EB6ED7}"/>
          </ac:spMkLst>
        </pc:spChg>
        <pc:spChg chg="mod">
          <ac:chgData name="Rihan Farih Bunyamin" userId="S::05111940000165@mahasiswa.integra.its.ac.id::4b1060ef-e620-407d-bd9b-bc244433cd36" providerId="AD" clId="Web-{E1E4C11A-0302-DA64-2799-2B23688A4D03}" dt="2021-11-22T12:39:53.877" v="117"/>
          <ac:spMkLst>
            <pc:docMk/>
            <pc:sldMk cId="0" sldId="258"/>
            <ac:spMk id="79" creationId="{BE1F57D1-752A-4B5C-B5FA-4D84EE4D3C5C}"/>
          </ac:spMkLst>
        </pc:spChg>
        <pc:spChg chg="mod">
          <ac:chgData name="Rihan Farih Bunyamin" userId="S::05111940000165@mahasiswa.integra.its.ac.id::4b1060ef-e620-407d-bd9b-bc244433cd36" providerId="AD" clId="Web-{E1E4C11A-0302-DA64-2799-2B23688A4D03}" dt="2021-11-22T12:39:53.908" v="118"/>
          <ac:spMkLst>
            <pc:docMk/>
            <pc:sldMk cId="0" sldId="258"/>
            <ac:spMk id="80" creationId="{06E1947E-13C1-4B1A-B358-030F642A83CD}"/>
          </ac:spMkLst>
        </pc:spChg>
        <pc:spChg chg="mod">
          <ac:chgData name="Rihan Farih Bunyamin" userId="S::05111940000165@mahasiswa.integra.its.ac.id::4b1060ef-e620-407d-bd9b-bc244433cd36" providerId="AD" clId="Web-{E1E4C11A-0302-DA64-2799-2B23688A4D03}" dt="2021-11-22T12:39:53.939" v="119"/>
          <ac:spMkLst>
            <pc:docMk/>
            <pc:sldMk cId="0" sldId="258"/>
            <ac:spMk id="81" creationId="{BA7A9E17-E901-40D8-8A81-631BB005A94B}"/>
          </ac:spMkLst>
        </pc:spChg>
        <pc:spChg chg="mod">
          <ac:chgData name="Rihan Farih Bunyamin" userId="S::05111940000165@mahasiswa.integra.its.ac.id::4b1060ef-e620-407d-bd9b-bc244433cd36" providerId="AD" clId="Web-{E1E4C11A-0302-DA64-2799-2B23688A4D03}" dt="2021-11-22T12:39:53.986" v="120"/>
          <ac:spMkLst>
            <pc:docMk/>
            <pc:sldMk cId="0" sldId="258"/>
            <ac:spMk id="82" creationId="{0B81D797-7A56-4498-8C13-FD39FF7CBE17}"/>
          </ac:spMkLst>
        </pc:spChg>
        <pc:spChg chg="mod">
          <ac:chgData name="Rihan Farih Bunyamin" userId="S::05111940000165@mahasiswa.integra.its.ac.id::4b1060ef-e620-407d-bd9b-bc244433cd36" providerId="AD" clId="Web-{E1E4C11A-0302-DA64-2799-2B23688A4D03}" dt="2021-11-22T12:39:54.017" v="121"/>
          <ac:spMkLst>
            <pc:docMk/>
            <pc:sldMk cId="0" sldId="258"/>
            <ac:spMk id="83" creationId="{1CEFFFBD-91BD-429C-B695-22C7948567BB}"/>
          </ac:spMkLst>
        </pc:spChg>
        <pc:spChg chg="mod">
          <ac:chgData name="Rihan Farih Bunyamin" userId="S::05111940000165@mahasiswa.integra.its.ac.id::4b1060ef-e620-407d-bd9b-bc244433cd36" providerId="AD" clId="Web-{E1E4C11A-0302-DA64-2799-2B23688A4D03}" dt="2021-11-22T12:39:54.049" v="122"/>
          <ac:spMkLst>
            <pc:docMk/>
            <pc:sldMk cId="0" sldId="258"/>
            <ac:spMk id="84" creationId="{317406E3-5B4A-41BD-885B-563613BC97FC}"/>
          </ac:spMkLst>
        </pc:spChg>
        <pc:spChg chg="mod">
          <ac:chgData name="Rihan Farih Bunyamin" userId="S::05111940000165@mahasiswa.integra.its.ac.id::4b1060ef-e620-407d-bd9b-bc244433cd36" providerId="AD" clId="Web-{E1E4C11A-0302-DA64-2799-2B23688A4D03}" dt="2021-11-22T12:39:54.080" v="123"/>
          <ac:spMkLst>
            <pc:docMk/>
            <pc:sldMk cId="0" sldId="258"/>
            <ac:spMk id="85" creationId="{3931DEEA-B802-485E-A39D-3143647DC6A4}"/>
          </ac:spMkLst>
        </pc:spChg>
        <pc:spChg chg="mod">
          <ac:chgData name="Rihan Farih Bunyamin" userId="S::05111940000165@mahasiswa.integra.its.ac.id::4b1060ef-e620-407d-bd9b-bc244433cd36" providerId="AD" clId="Web-{E1E4C11A-0302-DA64-2799-2B23688A4D03}" dt="2021-11-22T12:39:54.111" v="124"/>
          <ac:spMkLst>
            <pc:docMk/>
            <pc:sldMk cId="0" sldId="258"/>
            <ac:spMk id="86" creationId="{CB369923-ACA6-4C18-ABA1-A893E0A666B8}"/>
          </ac:spMkLst>
        </pc:spChg>
        <pc:spChg chg="mod">
          <ac:chgData name="Rihan Farih Bunyamin" userId="S::05111940000165@mahasiswa.integra.its.ac.id::4b1060ef-e620-407d-bd9b-bc244433cd36" providerId="AD" clId="Web-{E1E4C11A-0302-DA64-2799-2B23688A4D03}" dt="2021-11-22T12:39:54.142" v="125"/>
          <ac:spMkLst>
            <pc:docMk/>
            <pc:sldMk cId="0" sldId="258"/>
            <ac:spMk id="87" creationId="{7194D782-AF40-4D6B-BE1F-13B6999274C7}"/>
          </ac:spMkLst>
        </pc:spChg>
        <pc:spChg chg="mod">
          <ac:chgData name="Rihan Farih Bunyamin" userId="S::05111940000165@mahasiswa.integra.its.ac.id::4b1060ef-e620-407d-bd9b-bc244433cd36" providerId="AD" clId="Web-{E1E4C11A-0302-DA64-2799-2B23688A4D03}" dt="2021-11-22T12:39:54.174" v="126"/>
          <ac:spMkLst>
            <pc:docMk/>
            <pc:sldMk cId="0" sldId="258"/>
            <ac:spMk id="88" creationId="{E79D5A2D-2D3B-4A76-8F24-5A80C3A50951}"/>
          </ac:spMkLst>
        </pc:spChg>
        <pc:spChg chg="mod">
          <ac:chgData name="Rihan Farih Bunyamin" userId="S::05111940000165@mahasiswa.integra.its.ac.id::4b1060ef-e620-407d-bd9b-bc244433cd36" providerId="AD" clId="Web-{E1E4C11A-0302-DA64-2799-2B23688A4D03}" dt="2021-11-22T12:39:54.205" v="127"/>
          <ac:spMkLst>
            <pc:docMk/>
            <pc:sldMk cId="0" sldId="258"/>
            <ac:spMk id="89" creationId="{12A0A2FD-178C-4BC6-BB92-B03C315050C7}"/>
          </ac:spMkLst>
        </pc:spChg>
        <pc:spChg chg="mod">
          <ac:chgData name="Rihan Farih Bunyamin" userId="S::05111940000165@mahasiswa.integra.its.ac.id::4b1060ef-e620-407d-bd9b-bc244433cd36" providerId="AD" clId="Web-{E1E4C11A-0302-DA64-2799-2B23688A4D03}" dt="2021-11-22T12:39:54.236" v="128"/>
          <ac:spMkLst>
            <pc:docMk/>
            <pc:sldMk cId="0" sldId="258"/>
            <ac:spMk id="91" creationId="{569F50AB-BB9B-40E5-842C-520F2A10BCE2}"/>
          </ac:spMkLst>
        </pc:spChg>
        <pc:spChg chg="mod">
          <ac:chgData name="Rihan Farih Bunyamin" userId="S::05111940000165@mahasiswa.integra.its.ac.id::4b1060ef-e620-407d-bd9b-bc244433cd36" providerId="AD" clId="Web-{E1E4C11A-0302-DA64-2799-2B23688A4D03}" dt="2021-11-22T12:39:54.267" v="129"/>
          <ac:spMkLst>
            <pc:docMk/>
            <pc:sldMk cId="0" sldId="258"/>
            <ac:spMk id="92" creationId="{D2D023A1-7F70-49F2-B8D6-C7E22DBB5BFF}"/>
          </ac:spMkLst>
        </pc:spChg>
        <pc:spChg chg="mod">
          <ac:chgData name="Rihan Farih Bunyamin" userId="S::05111940000165@mahasiswa.integra.its.ac.id::4b1060ef-e620-407d-bd9b-bc244433cd36" providerId="AD" clId="Web-{E1E4C11A-0302-DA64-2799-2B23688A4D03}" dt="2021-11-22T12:39:54.314" v="130"/>
          <ac:spMkLst>
            <pc:docMk/>
            <pc:sldMk cId="0" sldId="258"/>
            <ac:spMk id="94" creationId="{B3929917-8394-4AD5-8F38-AE904140FDB8}"/>
          </ac:spMkLst>
        </pc:spChg>
        <pc:spChg chg="mod">
          <ac:chgData name="Rihan Farih Bunyamin" userId="S::05111940000165@mahasiswa.integra.its.ac.id::4b1060ef-e620-407d-bd9b-bc244433cd36" providerId="AD" clId="Web-{E1E4C11A-0302-DA64-2799-2B23688A4D03}" dt="2021-11-22T12:39:54.346" v="131"/>
          <ac:spMkLst>
            <pc:docMk/>
            <pc:sldMk cId="0" sldId="258"/>
            <ac:spMk id="95" creationId="{181D10D6-2D3F-4DCE-8C8E-BBD4F394F9FD}"/>
          </ac:spMkLst>
        </pc:spChg>
        <pc:spChg chg="mod">
          <ac:chgData name="Rihan Farih Bunyamin" userId="S::05111940000165@mahasiswa.integra.its.ac.id::4b1060ef-e620-407d-bd9b-bc244433cd36" providerId="AD" clId="Web-{E1E4C11A-0302-DA64-2799-2B23688A4D03}" dt="2021-11-22T12:39:54.377" v="132"/>
          <ac:spMkLst>
            <pc:docMk/>
            <pc:sldMk cId="0" sldId="258"/>
            <ac:spMk id="96" creationId="{84FC44CA-92D3-4641-B782-3F8C90C8E626}"/>
          </ac:spMkLst>
        </pc:spChg>
        <pc:spChg chg="mod">
          <ac:chgData name="Rihan Farih Bunyamin" userId="S::05111940000165@mahasiswa.integra.its.ac.id::4b1060ef-e620-407d-bd9b-bc244433cd36" providerId="AD" clId="Web-{E1E4C11A-0302-DA64-2799-2B23688A4D03}" dt="2021-11-22T12:39:54.408" v="133"/>
          <ac:spMkLst>
            <pc:docMk/>
            <pc:sldMk cId="0" sldId="258"/>
            <ac:spMk id="97" creationId="{C69FEEFD-93FB-45F2-857B-7DF4FBA69CE6}"/>
          </ac:spMkLst>
        </pc:spChg>
        <pc:spChg chg="mod">
          <ac:chgData name="Rihan Farih Bunyamin" userId="S::05111940000165@mahasiswa.integra.its.ac.id::4b1060ef-e620-407d-bd9b-bc244433cd36" providerId="AD" clId="Web-{E1E4C11A-0302-DA64-2799-2B23688A4D03}" dt="2021-11-22T12:39:54.439" v="134"/>
          <ac:spMkLst>
            <pc:docMk/>
            <pc:sldMk cId="0" sldId="258"/>
            <ac:spMk id="98" creationId="{B5B01EC9-B0F0-41B1-963F-87F4B72E2C05}"/>
          </ac:spMkLst>
        </pc:spChg>
        <pc:spChg chg="mod">
          <ac:chgData name="Rihan Farih Bunyamin" userId="S::05111940000165@mahasiswa.integra.its.ac.id::4b1060ef-e620-407d-bd9b-bc244433cd36" providerId="AD" clId="Web-{E1E4C11A-0302-DA64-2799-2B23688A4D03}" dt="2021-11-22T12:39:54.471" v="135"/>
          <ac:spMkLst>
            <pc:docMk/>
            <pc:sldMk cId="0" sldId="258"/>
            <ac:spMk id="99" creationId="{9D72AA91-A4A7-4545-BBE4-C5EDD37ACC23}"/>
          </ac:spMkLst>
        </pc:spChg>
        <pc:spChg chg="mod">
          <ac:chgData name="Rihan Farih Bunyamin" userId="S::05111940000165@mahasiswa.integra.its.ac.id::4b1060ef-e620-407d-bd9b-bc244433cd36" providerId="AD" clId="Web-{E1E4C11A-0302-DA64-2799-2B23688A4D03}" dt="2021-11-22T12:39:54.502" v="136"/>
          <ac:spMkLst>
            <pc:docMk/>
            <pc:sldMk cId="0" sldId="258"/>
            <ac:spMk id="100" creationId="{FF16B1E2-A272-433F-97C8-BDEC2E0996C1}"/>
          </ac:spMkLst>
        </pc:spChg>
        <pc:spChg chg="mod">
          <ac:chgData name="Rihan Farih Bunyamin" userId="S::05111940000165@mahasiswa.integra.its.ac.id::4b1060ef-e620-407d-bd9b-bc244433cd36" providerId="AD" clId="Web-{E1E4C11A-0302-DA64-2799-2B23688A4D03}" dt="2021-11-22T12:39:53.689" v="111"/>
          <ac:spMkLst>
            <pc:docMk/>
            <pc:sldMk cId="0" sldId="258"/>
            <ac:spMk id="347" creationId="{00000000-0000-0000-0000-000000000000}"/>
          </ac:spMkLst>
        </pc:spChg>
        <pc:spChg chg="mod">
          <ac:chgData name="Rihan Farih Bunyamin" userId="S::05111940000165@mahasiswa.integra.its.ac.id::4b1060ef-e620-407d-bd9b-bc244433cd36" providerId="AD" clId="Web-{E1E4C11A-0302-DA64-2799-2B23688A4D03}" dt="2021-11-22T12:39:53.721" v="112"/>
          <ac:spMkLst>
            <pc:docMk/>
            <pc:sldMk cId="0" sldId="258"/>
            <ac:spMk id="360" creationId="{00000000-0000-0000-0000-000000000000}"/>
          </ac:spMkLst>
        </pc:spChg>
      </pc:sldChg>
      <pc:sldChg chg="modSp">
        <pc:chgData name="Rihan Farih Bunyamin" userId="S::05111940000165@mahasiswa.integra.its.ac.id::4b1060ef-e620-407d-bd9b-bc244433cd36" providerId="AD" clId="Web-{E1E4C11A-0302-DA64-2799-2B23688A4D03}" dt="2021-11-22T12:44:56.773" v="194"/>
        <pc:sldMkLst>
          <pc:docMk/>
          <pc:sldMk cId="191124807" sldId="303"/>
        </pc:sldMkLst>
        <pc:spChg chg="mod">
          <ac:chgData name="Rihan Farih Bunyamin" userId="S::05111940000165@mahasiswa.integra.its.ac.id::4b1060ef-e620-407d-bd9b-bc244433cd36" providerId="AD" clId="Web-{E1E4C11A-0302-DA64-2799-2B23688A4D03}" dt="2021-11-22T12:44:56.773" v="193"/>
          <ac:spMkLst>
            <pc:docMk/>
            <pc:sldMk cId="191124807" sldId="303"/>
            <ac:spMk id="2" creationId="{6D75CC9B-92E1-4465-992D-19B42995001F}"/>
          </ac:spMkLst>
        </pc:spChg>
        <pc:spChg chg="mod">
          <ac:chgData name="Rihan Farih Bunyamin" userId="S::05111940000165@mahasiswa.integra.its.ac.id::4b1060ef-e620-407d-bd9b-bc244433cd36" providerId="AD" clId="Web-{E1E4C11A-0302-DA64-2799-2B23688A4D03}" dt="2021-11-22T12:44:56.773" v="192"/>
          <ac:spMkLst>
            <pc:docMk/>
            <pc:sldMk cId="191124807" sldId="303"/>
            <ac:spMk id="4" creationId="{8EE82D5B-137F-4E1E-9735-5B70148E2520}"/>
          </ac:spMkLst>
        </pc:spChg>
        <pc:spChg chg="mod">
          <ac:chgData name="Rihan Farih Bunyamin" userId="S::05111940000165@mahasiswa.integra.its.ac.id::4b1060ef-e620-407d-bd9b-bc244433cd36" providerId="AD" clId="Web-{E1E4C11A-0302-DA64-2799-2B23688A4D03}" dt="2021-11-22T12:44:56.773" v="194"/>
          <ac:spMkLst>
            <pc:docMk/>
            <pc:sldMk cId="191124807" sldId="303"/>
            <ac:spMk id="373" creationId="{00000000-0000-0000-0000-000000000000}"/>
          </ac:spMkLst>
        </pc:spChg>
        <pc:spChg chg="mod">
          <ac:chgData name="Rihan Farih Bunyamin" userId="S::05111940000165@mahasiswa.integra.its.ac.id::4b1060ef-e620-407d-bd9b-bc244433cd36" providerId="AD" clId="Web-{E1E4C11A-0302-DA64-2799-2B23688A4D03}" dt="2021-11-22T12:44:56.773" v="191"/>
          <ac:spMkLst>
            <pc:docMk/>
            <pc:sldMk cId="191124807" sldId="303"/>
            <ac:spMk id="375" creationId="{00000000-0000-0000-0000-000000000000}"/>
          </ac:spMkLst>
        </pc:spChg>
      </pc:sldChg>
      <pc:sldChg chg="modSp">
        <pc:chgData name="Rihan Farih Bunyamin" userId="S::05111940000165@mahasiswa.integra.its.ac.id::4b1060ef-e620-407d-bd9b-bc244433cd36" providerId="AD" clId="Web-{E1E4C11A-0302-DA64-2799-2B23688A4D03}" dt="2021-11-22T12:40:50.831" v="140"/>
        <pc:sldMkLst>
          <pc:docMk/>
          <pc:sldMk cId="1018984817" sldId="309"/>
        </pc:sldMkLst>
        <pc:spChg chg="mod">
          <ac:chgData name="Rihan Farih Bunyamin" userId="S::05111940000165@mahasiswa.integra.its.ac.id::4b1060ef-e620-407d-bd9b-bc244433cd36" providerId="AD" clId="Web-{E1E4C11A-0302-DA64-2799-2B23688A4D03}" dt="2021-11-22T12:40:50.815" v="139"/>
          <ac:spMkLst>
            <pc:docMk/>
            <pc:sldMk cId="1018984817" sldId="309"/>
            <ac:spMk id="3" creationId="{AAE88D47-5E89-40DE-AB9D-179F16FE9352}"/>
          </ac:spMkLst>
        </pc:spChg>
        <pc:spChg chg="mod">
          <ac:chgData name="Rihan Farih Bunyamin" userId="S::05111940000165@mahasiswa.integra.its.ac.id::4b1060ef-e620-407d-bd9b-bc244433cd36" providerId="AD" clId="Web-{E1E4C11A-0302-DA64-2799-2B23688A4D03}" dt="2021-11-22T12:40:50.831" v="140"/>
          <ac:spMkLst>
            <pc:docMk/>
            <pc:sldMk cId="1018984817" sldId="309"/>
            <ac:spMk id="6" creationId="{95D325F5-DFB8-4794-AEED-FFAC8CC4D4C5}"/>
          </ac:spMkLst>
        </pc:spChg>
      </pc:sldChg>
      <pc:sldChg chg="modSp">
        <pc:chgData name="Rihan Farih Bunyamin" userId="S::05111940000165@mahasiswa.integra.its.ac.id::4b1060ef-e620-407d-bd9b-bc244433cd36" providerId="AD" clId="Web-{E1E4C11A-0302-DA64-2799-2B23688A4D03}" dt="2021-11-22T12:41:35.441" v="142"/>
        <pc:sldMkLst>
          <pc:docMk/>
          <pc:sldMk cId="2283408103" sldId="310"/>
        </pc:sldMkLst>
        <pc:spChg chg="mod">
          <ac:chgData name="Rihan Farih Bunyamin" userId="S::05111940000165@mahasiswa.integra.its.ac.id::4b1060ef-e620-407d-bd9b-bc244433cd36" providerId="AD" clId="Web-{E1E4C11A-0302-DA64-2799-2B23688A4D03}" dt="2021-11-22T12:41:35.410" v="141"/>
          <ac:spMkLst>
            <pc:docMk/>
            <pc:sldMk cId="2283408103" sldId="310"/>
            <ac:spMk id="2" creationId="{ACD2336A-0C71-4A54-AEE5-23FE80985C5E}"/>
          </ac:spMkLst>
        </pc:spChg>
        <pc:spChg chg="mod">
          <ac:chgData name="Rihan Farih Bunyamin" userId="S::05111940000165@mahasiswa.integra.its.ac.id::4b1060ef-e620-407d-bd9b-bc244433cd36" providerId="AD" clId="Web-{E1E4C11A-0302-DA64-2799-2B23688A4D03}" dt="2021-11-22T12:41:35.441" v="142"/>
          <ac:spMkLst>
            <pc:docMk/>
            <pc:sldMk cId="2283408103" sldId="310"/>
            <ac:spMk id="3" creationId="{B31D43C2-7789-4F70-AF38-28E533F56C4B}"/>
          </ac:spMkLst>
        </pc:spChg>
      </pc:sldChg>
      <pc:sldChg chg="modSp">
        <pc:chgData name="Rihan Farih Bunyamin" userId="S::05111940000165@mahasiswa.integra.its.ac.id::4b1060ef-e620-407d-bd9b-bc244433cd36" providerId="AD" clId="Web-{E1E4C11A-0302-DA64-2799-2B23688A4D03}" dt="2021-11-22T12:46:34.088" v="196" actId="20577"/>
        <pc:sldMkLst>
          <pc:docMk/>
          <pc:sldMk cId="1482525089" sldId="311"/>
        </pc:sldMkLst>
        <pc:spChg chg="mod">
          <ac:chgData name="Rihan Farih Bunyamin" userId="S::05111940000165@mahasiswa.integra.its.ac.id::4b1060ef-e620-407d-bd9b-bc244433cd36" providerId="AD" clId="Web-{E1E4C11A-0302-DA64-2799-2B23688A4D03}" dt="2021-11-22T12:41:51.567" v="145"/>
          <ac:spMkLst>
            <pc:docMk/>
            <pc:sldMk cId="1482525089" sldId="311"/>
            <ac:spMk id="2" creationId="{805C21B6-8893-4CC5-BF01-E956B80CD02E}"/>
          </ac:spMkLst>
        </pc:spChg>
        <pc:spChg chg="mod">
          <ac:chgData name="Rihan Farih Bunyamin" userId="S::05111940000165@mahasiswa.integra.its.ac.id::4b1060ef-e620-407d-bd9b-bc244433cd36" providerId="AD" clId="Web-{E1E4C11A-0302-DA64-2799-2B23688A4D03}" dt="2021-11-22T12:46:34.088" v="196" actId="20577"/>
          <ac:spMkLst>
            <pc:docMk/>
            <pc:sldMk cId="1482525089" sldId="311"/>
            <ac:spMk id="3" creationId="{39E5C9A3-9E83-4694-9BBC-8F55D2245EDF}"/>
          </ac:spMkLst>
        </pc:spChg>
      </pc:sldChg>
      <pc:sldChg chg="modSp">
        <pc:chgData name="Rihan Farih Bunyamin" userId="S::05111940000165@mahasiswa.integra.its.ac.id::4b1060ef-e620-407d-bd9b-bc244433cd36" providerId="AD" clId="Web-{E1E4C11A-0302-DA64-2799-2B23688A4D03}" dt="2021-11-22T12:42:00.207" v="149"/>
        <pc:sldMkLst>
          <pc:docMk/>
          <pc:sldMk cId="529066704" sldId="312"/>
        </pc:sldMkLst>
        <pc:spChg chg="mod">
          <ac:chgData name="Rihan Farih Bunyamin" userId="S::05111940000165@mahasiswa.integra.its.ac.id::4b1060ef-e620-407d-bd9b-bc244433cd36" providerId="AD" clId="Web-{E1E4C11A-0302-DA64-2799-2B23688A4D03}" dt="2021-11-22T12:42:00.161" v="147"/>
          <ac:spMkLst>
            <pc:docMk/>
            <pc:sldMk cId="529066704" sldId="312"/>
            <ac:spMk id="2" creationId="{BFB7942F-65C8-47CD-8FBF-F8101A19FB30}"/>
          </ac:spMkLst>
        </pc:spChg>
        <pc:spChg chg="mod">
          <ac:chgData name="Rihan Farih Bunyamin" userId="S::05111940000165@mahasiswa.integra.its.ac.id::4b1060ef-e620-407d-bd9b-bc244433cd36" providerId="AD" clId="Web-{E1E4C11A-0302-DA64-2799-2B23688A4D03}" dt="2021-11-22T12:42:00.176" v="148"/>
          <ac:spMkLst>
            <pc:docMk/>
            <pc:sldMk cId="529066704" sldId="312"/>
            <ac:spMk id="3" creationId="{7DA02D58-A7E5-49ED-B55B-7EE066CA342A}"/>
          </ac:spMkLst>
        </pc:spChg>
        <pc:spChg chg="mod">
          <ac:chgData name="Rihan Farih Bunyamin" userId="S::05111940000165@mahasiswa.integra.its.ac.id::4b1060ef-e620-407d-bd9b-bc244433cd36" providerId="AD" clId="Web-{E1E4C11A-0302-DA64-2799-2B23688A4D03}" dt="2021-11-22T12:42:00.207" v="149"/>
          <ac:spMkLst>
            <pc:docMk/>
            <pc:sldMk cId="529066704" sldId="312"/>
            <ac:spMk id="6" creationId="{E45E4546-8C8F-479C-97E0-F41C0804F9C1}"/>
          </ac:spMkLst>
        </pc:spChg>
      </pc:sldChg>
      <pc:sldChg chg="addSp modSp">
        <pc:chgData name="Rihan Farih Bunyamin" userId="S::05111940000165@mahasiswa.integra.its.ac.id::4b1060ef-e620-407d-bd9b-bc244433cd36" providerId="AD" clId="Web-{E1E4C11A-0302-DA64-2799-2B23688A4D03}" dt="2021-11-22T12:41:42.520" v="144"/>
        <pc:sldMkLst>
          <pc:docMk/>
          <pc:sldMk cId="3538875106" sldId="313"/>
        </pc:sldMkLst>
        <pc:spChg chg="mod">
          <ac:chgData name="Rihan Farih Bunyamin" userId="S::05111940000165@mahasiswa.integra.its.ac.id::4b1060ef-e620-407d-bd9b-bc244433cd36" providerId="AD" clId="Web-{E1E4C11A-0302-DA64-2799-2B23688A4D03}" dt="2021-11-22T12:41:42.488" v="143"/>
          <ac:spMkLst>
            <pc:docMk/>
            <pc:sldMk cId="3538875106" sldId="313"/>
            <ac:spMk id="2" creationId="{022649E4-0EB8-4B7F-9151-C25B2ACE3EFE}"/>
          </ac:spMkLst>
        </pc:spChg>
        <pc:spChg chg="mod">
          <ac:chgData name="Rihan Farih Bunyamin" userId="S::05111940000165@mahasiswa.integra.its.ac.id::4b1060ef-e620-407d-bd9b-bc244433cd36" providerId="AD" clId="Web-{E1E4C11A-0302-DA64-2799-2B23688A4D03}" dt="2021-11-22T12:41:42.520" v="144"/>
          <ac:spMkLst>
            <pc:docMk/>
            <pc:sldMk cId="3538875106" sldId="313"/>
            <ac:spMk id="3" creationId="{0D5AA1F4-3591-447A-BCB0-856D5F7620B9}"/>
          </ac:spMkLst>
        </pc:spChg>
        <pc:picChg chg="add mod">
          <ac:chgData name="Rihan Farih Bunyamin" userId="S::05111940000165@mahasiswa.integra.its.ac.id::4b1060ef-e620-407d-bd9b-bc244433cd36" providerId="AD" clId="Web-{E1E4C11A-0302-DA64-2799-2B23688A4D03}" dt="2021-11-22T11:04:58.168" v="82" actId="1076"/>
          <ac:picMkLst>
            <pc:docMk/>
            <pc:sldMk cId="3538875106" sldId="313"/>
            <ac:picMk id="4" creationId="{37233ED7-3676-4A28-910B-45D01CF504E0}"/>
          </ac:picMkLst>
        </pc:picChg>
        <pc:picChg chg="add mod">
          <ac:chgData name="Rihan Farih Bunyamin" userId="S::05111940000165@mahasiswa.integra.its.ac.id::4b1060ef-e620-407d-bd9b-bc244433cd36" providerId="AD" clId="Web-{E1E4C11A-0302-DA64-2799-2B23688A4D03}" dt="2021-11-22T11:05:17.059" v="87" actId="1076"/>
          <ac:picMkLst>
            <pc:docMk/>
            <pc:sldMk cId="3538875106" sldId="313"/>
            <ac:picMk id="5" creationId="{F2C5C869-32F7-480C-B4BC-41A97F991D79}"/>
          </ac:picMkLst>
        </pc:picChg>
        <pc:picChg chg="add mod">
          <ac:chgData name="Rihan Farih Bunyamin" userId="S::05111940000165@mahasiswa.integra.its.ac.id::4b1060ef-e620-407d-bd9b-bc244433cd36" providerId="AD" clId="Web-{E1E4C11A-0302-DA64-2799-2B23688A4D03}" dt="2021-11-22T11:05:35.216" v="91" actId="1076"/>
          <ac:picMkLst>
            <pc:docMk/>
            <pc:sldMk cId="3538875106" sldId="313"/>
            <ac:picMk id="6" creationId="{DD7B82D3-80B7-4E92-88F0-D7EA4160AD95}"/>
          </ac:picMkLst>
        </pc:picChg>
      </pc:sldChg>
      <pc:sldChg chg="modSp">
        <pc:chgData name="Rihan Farih Bunyamin" userId="S::05111940000165@mahasiswa.integra.its.ac.id::4b1060ef-e620-407d-bd9b-bc244433cd36" providerId="AD" clId="Web-{E1E4C11A-0302-DA64-2799-2B23688A4D03}" dt="2021-11-22T12:42:10.973" v="153"/>
        <pc:sldMkLst>
          <pc:docMk/>
          <pc:sldMk cId="822089631" sldId="315"/>
        </pc:sldMkLst>
        <pc:spChg chg="mod">
          <ac:chgData name="Rihan Farih Bunyamin" userId="S::05111940000165@mahasiswa.integra.its.ac.id::4b1060ef-e620-407d-bd9b-bc244433cd36" providerId="AD" clId="Web-{E1E4C11A-0302-DA64-2799-2B23688A4D03}" dt="2021-11-22T12:42:10.958" v="152"/>
          <ac:spMkLst>
            <pc:docMk/>
            <pc:sldMk cId="822089631" sldId="315"/>
            <ac:spMk id="2" creationId="{BFB7942F-65C8-47CD-8FBF-F8101A19FB30}"/>
          </ac:spMkLst>
        </pc:spChg>
        <pc:spChg chg="mod">
          <ac:chgData name="Rihan Farih Bunyamin" userId="S::05111940000165@mahasiswa.integra.its.ac.id::4b1060ef-e620-407d-bd9b-bc244433cd36" providerId="AD" clId="Web-{E1E4C11A-0302-DA64-2799-2B23688A4D03}" dt="2021-11-22T12:42:10.973" v="153"/>
          <ac:spMkLst>
            <pc:docMk/>
            <pc:sldMk cId="822089631" sldId="315"/>
            <ac:spMk id="3" creationId="{7DA02D58-A7E5-49ED-B55B-7EE066CA342A}"/>
          </ac:spMkLst>
        </pc:spChg>
      </pc:sldChg>
      <pc:sldChg chg="modSp">
        <pc:chgData name="Rihan Farih Bunyamin" userId="S::05111940000165@mahasiswa.integra.its.ac.id::4b1060ef-e620-407d-bd9b-bc244433cd36" providerId="AD" clId="Web-{E1E4C11A-0302-DA64-2799-2B23688A4D03}" dt="2021-11-22T12:42:29.802" v="158"/>
        <pc:sldMkLst>
          <pc:docMk/>
          <pc:sldMk cId="2572755867" sldId="316"/>
        </pc:sldMkLst>
        <pc:spChg chg="mod">
          <ac:chgData name="Rihan Farih Bunyamin" userId="S::05111940000165@mahasiswa.integra.its.ac.id::4b1060ef-e620-407d-bd9b-bc244433cd36" providerId="AD" clId="Web-{E1E4C11A-0302-DA64-2799-2B23688A4D03}" dt="2021-11-22T12:42:29.739" v="157"/>
          <ac:spMkLst>
            <pc:docMk/>
            <pc:sldMk cId="2572755867" sldId="316"/>
            <ac:spMk id="2" creationId="{E98BC88E-DA97-40AC-869A-4F2F84E1B613}"/>
          </ac:spMkLst>
        </pc:spChg>
        <pc:spChg chg="mod">
          <ac:chgData name="Rihan Farih Bunyamin" userId="S::05111940000165@mahasiswa.integra.its.ac.id::4b1060ef-e620-407d-bd9b-bc244433cd36" providerId="AD" clId="Web-{E1E4C11A-0302-DA64-2799-2B23688A4D03}" dt="2021-11-22T12:42:29.802" v="158"/>
          <ac:spMkLst>
            <pc:docMk/>
            <pc:sldMk cId="2572755867" sldId="316"/>
            <ac:spMk id="3" creationId="{6158402B-2597-41D8-84A3-B9829335CDD1}"/>
          </ac:spMkLst>
        </pc:spChg>
      </pc:sldChg>
      <pc:sldChg chg="modSp">
        <pc:chgData name="Rihan Farih Bunyamin" userId="S::05111940000165@mahasiswa.integra.its.ac.id::4b1060ef-e620-407d-bd9b-bc244433cd36" providerId="AD" clId="Web-{E1E4C11A-0302-DA64-2799-2B23688A4D03}" dt="2021-11-22T12:44:32.414" v="180"/>
        <pc:sldMkLst>
          <pc:docMk/>
          <pc:sldMk cId="2947104511" sldId="317"/>
        </pc:sldMkLst>
        <pc:spChg chg="mod">
          <ac:chgData name="Rihan Farih Bunyamin" userId="S::05111940000165@mahasiswa.integra.its.ac.id::4b1060ef-e620-407d-bd9b-bc244433cd36" providerId="AD" clId="Web-{E1E4C11A-0302-DA64-2799-2B23688A4D03}" dt="2021-11-22T12:44:32.382" v="179"/>
          <ac:spMkLst>
            <pc:docMk/>
            <pc:sldMk cId="2947104511" sldId="317"/>
            <ac:spMk id="2" creationId="{97B1E910-EC3D-45DD-B4A1-0A303CFC608F}"/>
          </ac:spMkLst>
        </pc:spChg>
        <pc:spChg chg="mod">
          <ac:chgData name="Rihan Farih Bunyamin" userId="S::05111940000165@mahasiswa.integra.its.ac.id::4b1060ef-e620-407d-bd9b-bc244433cd36" providerId="AD" clId="Web-{E1E4C11A-0302-DA64-2799-2B23688A4D03}" dt="2021-11-22T12:44:32.414" v="180"/>
          <ac:spMkLst>
            <pc:docMk/>
            <pc:sldMk cId="2947104511" sldId="317"/>
            <ac:spMk id="3" creationId="{4C069E0A-368A-4DD9-AC27-B5DBA606AFDA}"/>
          </ac:spMkLst>
        </pc:spChg>
      </pc:sldChg>
      <pc:sldChg chg="modSp">
        <pc:chgData name="Rihan Farih Bunyamin" userId="S::05111940000165@mahasiswa.integra.its.ac.id::4b1060ef-e620-407d-bd9b-bc244433cd36" providerId="AD" clId="Web-{E1E4C11A-0302-DA64-2799-2B23688A4D03}" dt="2021-11-22T12:42:36.239" v="160"/>
        <pc:sldMkLst>
          <pc:docMk/>
          <pc:sldMk cId="1274838202" sldId="318"/>
        </pc:sldMkLst>
        <pc:spChg chg="mod">
          <ac:chgData name="Rihan Farih Bunyamin" userId="S::05111940000165@mahasiswa.integra.its.ac.id::4b1060ef-e620-407d-bd9b-bc244433cd36" providerId="AD" clId="Web-{E1E4C11A-0302-DA64-2799-2B23688A4D03}" dt="2021-11-22T12:42:36.193" v="159"/>
          <ac:spMkLst>
            <pc:docMk/>
            <pc:sldMk cId="1274838202" sldId="318"/>
            <ac:spMk id="2" creationId="{38439E0F-D89E-4C9D-9172-F41DB5355EAC}"/>
          </ac:spMkLst>
        </pc:spChg>
        <pc:spChg chg="mod">
          <ac:chgData name="Rihan Farih Bunyamin" userId="S::05111940000165@mahasiswa.integra.its.ac.id::4b1060ef-e620-407d-bd9b-bc244433cd36" providerId="AD" clId="Web-{E1E4C11A-0302-DA64-2799-2B23688A4D03}" dt="2021-11-22T12:42:36.239" v="160"/>
          <ac:spMkLst>
            <pc:docMk/>
            <pc:sldMk cId="1274838202" sldId="318"/>
            <ac:spMk id="3" creationId="{8300423D-D922-4A86-9F7D-A29EC7544017}"/>
          </ac:spMkLst>
        </pc:spChg>
      </pc:sldChg>
      <pc:sldChg chg="modSp">
        <pc:chgData name="Rihan Farih Bunyamin" userId="S::05111940000165@mahasiswa.integra.its.ac.id::4b1060ef-e620-407d-bd9b-bc244433cd36" providerId="AD" clId="Web-{E1E4C11A-0302-DA64-2799-2B23688A4D03}" dt="2021-11-22T12:44:42.117" v="184"/>
        <pc:sldMkLst>
          <pc:docMk/>
          <pc:sldMk cId="554906308" sldId="319"/>
        </pc:sldMkLst>
        <pc:spChg chg="mod">
          <ac:chgData name="Rihan Farih Bunyamin" userId="S::05111940000165@mahasiswa.integra.its.ac.id::4b1060ef-e620-407d-bd9b-bc244433cd36" providerId="AD" clId="Web-{E1E4C11A-0302-DA64-2799-2B23688A4D03}" dt="2021-11-22T12:44:42.070" v="183"/>
          <ac:spMkLst>
            <pc:docMk/>
            <pc:sldMk cId="554906308" sldId="319"/>
            <ac:spMk id="2" creationId="{27A0434F-6E0B-46ED-AF1B-2AAE7B011F15}"/>
          </ac:spMkLst>
        </pc:spChg>
        <pc:spChg chg="mod">
          <ac:chgData name="Rihan Farih Bunyamin" userId="S::05111940000165@mahasiswa.integra.its.ac.id::4b1060ef-e620-407d-bd9b-bc244433cd36" providerId="AD" clId="Web-{E1E4C11A-0302-DA64-2799-2B23688A4D03}" dt="2021-11-22T12:44:42.117" v="184"/>
          <ac:spMkLst>
            <pc:docMk/>
            <pc:sldMk cId="554906308" sldId="319"/>
            <ac:spMk id="3" creationId="{8E1F3B56-8E76-4EC3-B8EE-1DD26A8E2E94}"/>
          </ac:spMkLst>
        </pc:spChg>
      </pc:sldChg>
      <pc:sldChg chg="modSp">
        <pc:chgData name="Rihan Farih Bunyamin" userId="S::05111940000165@mahasiswa.integra.its.ac.id::4b1060ef-e620-407d-bd9b-bc244433cd36" providerId="AD" clId="Web-{E1E4C11A-0302-DA64-2799-2B23688A4D03}" dt="2021-11-22T12:44:47.570" v="186"/>
        <pc:sldMkLst>
          <pc:docMk/>
          <pc:sldMk cId="411443059" sldId="320"/>
        </pc:sldMkLst>
        <pc:spChg chg="mod">
          <ac:chgData name="Rihan Farih Bunyamin" userId="S::05111940000165@mahasiswa.integra.its.ac.id::4b1060ef-e620-407d-bd9b-bc244433cd36" providerId="AD" clId="Web-{E1E4C11A-0302-DA64-2799-2B23688A4D03}" dt="2021-11-22T12:44:47.523" v="185"/>
          <ac:spMkLst>
            <pc:docMk/>
            <pc:sldMk cId="411443059" sldId="320"/>
            <ac:spMk id="2" creationId="{282EA45E-DBDA-4548-A80F-A8188842079B}"/>
          </ac:spMkLst>
        </pc:spChg>
        <pc:spChg chg="mod">
          <ac:chgData name="Rihan Farih Bunyamin" userId="S::05111940000165@mahasiswa.integra.its.ac.id::4b1060ef-e620-407d-bd9b-bc244433cd36" providerId="AD" clId="Web-{E1E4C11A-0302-DA64-2799-2B23688A4D03}" dt="2021-11-22T12:44:47.570" v="186"/>
          <ac:spMkLst>
            <pc:docMk/>
            <pc:sldMk cId="411443059" sldId="320"/>
            <ac:spMk id="3" creationId="{D0257AAB-C967-45E2-BD7C-F4B19BBD59B4}"/>
          </ac:spMkLst>
        </pc:spChg>
      </pc:sldChg>
      <pc:sldChg chg="modSp">
        <pc:chgData name="Rihan Farih Bunyamin" userId="S::05111940000165@mahasiswa.integra.its.ac.id::4b1060ef-e620-407d-bd9b-bc244433cd36" providerId="AD" clId="Web-{E1E4C11A-0302-DA64-2799-2B23688A4D03}" dt="2021-11-22T12:44:37.289" v="182"/>
        <pc:sldMkLst>
          <pc:docMk/>
          <pc:sldMk cId="2501997224" sldId="326"/>
        </pc:sldMkLst>
        <pc:spChg chg="mod">
          <ac:chgData name="Rihan Farih Bunyamin" userId="S::05111940000165@mahasiswa.integra.its.ac.id::4b1060ef-e620-407d-bd9b-bc244433cd36" providerId="AD" clId="Web-{E1E4C11A-0302-DA64-2799-2B23688A4D03}" dt="2021-11-22T12:44:37.273" v="181"/>
          <ac:spMkLst>
            <pc:docMk/>
            <pc:sldMk cId="2501997224" sldId="326"/>
            <ac:spMk id="2" creationId="{AE321328-B3A4-4376-A810-F4530545F3B1}"/>
          </ac:spMkLst>
        </pc:spChg>
        <pc:spChg chg="mod">
          <ac:chgData name="Rihan Farih Bunyamin" userId="S::05111940000165@mahasiswa.integra.its.ac.id::4b1060ef-e620-407d-bd9b-bc244433cd36" providerId="AD" clId="Web-{E1E4C11A-0302-DA64-2799-2B23688A4D03}" dt="2021-11-22T12:44:37.289" v="182"/>
          <ac:spMkLst>
            <pc:docMk/>
            <pc:sldMk cId="2501997224" sldId="326"/>
            <ac:spMk id="3" creationId="{346A8FB0-81F7-4F61-9D14-97A0A9594F24}"/>
          </ac:spMkLst>
        </pc:spChg>
      </pc:sldChg>
      <pc:sldChg chg="mod modShow">
        <pc:chgData name="Rihan Farih Bunyamin" userId="S::05111940000165@mahasiswa.integra.its.ac.id::4b1060ef-e620-407d-bd9b-bc244433cd36" providerId="AD" clId="Web-{E1E4C11A-0302-DA64-2799-2B23688A4D03}" dt="2021-11-22T09:03:49.330" v="23"/>
        <pc:sldMkLst>
          <pc:docMk/>
          <pc:sldMk cId="658229350" sldId="329"/>
        </pc:sldMkLst>
      </pc:sldChg>
      <pc:sldChg chg="modSp modNotes">
        <pc:chgData name="Rihan Farih Bunyamin" userId="S::05111940000165@mahasiswa.integra.its.ac.id::4b1060ef-e620-407d-bd9b-bc244433cd36" providerId="AD" clId="Web-{E1E4C11A-0302-DA64-2799-2B23688A4D03}" dt="2021-11-22T11:15:25.777" v="104" actId="20577"/>
        <pc:sldMkLst>
          <pc:docMk/>
          <pc:sldMk cId="4098566880" sldId="330"/>
        </pc:sldMkLst>
        <pc:spChg chg="mod">
          <ac:chgData name="Rihan Farih Bunyamin" userId="S::05111940000165@mahasiswa.integra.its.ac.id::4b1060ef-e620-407d-bd9b-bc244433cd36" providerId="AD" clId="Web-{E1E4C11A-0302-DA64-2799-2B23688A4D03}" dt="2021-11-22T11:15:25.574" v="102" actId="20577"/>
          <ac:spMkLst>
            <pc:docMk/>
            <pc:sldMk cId="4098566880" sldId="330"/>
            <ac:spMk id="2" creationId="{CBC3D8E2-24AF-4CE5-8701-B4E094021F0A}"/>
          </ac:spMkLst>
        </pc:spChg>
        <pc:spChg chg="mod">
          <ac:chgData name="Rihan Farih Bunyamin" userId="S::05111940000165@mahasiswa.integra.its.ac.id::4b1060ef-e620-407d-bd9b-bc244433cd36" providerId="AD" clId="Web-{E1E4C11A-0302-DA64-2799-2B23688A4D03}" dt="2021-11-22T11:15:25.777" v="104" actId="20577"/>
          <ac:spMkLst>
            <pc:docMk/>
            <pc:sldMk cId="4098566880" sldId="330"/>
            <ac:spMk id="3" creationId="{7AC05656-816C-4EAB-844C-F3F5187BDC4A}"/>
          </ac:spMkLst>
        </pc:spChg>
      </pc:sldChg>
      <pc:sldChg chg="modSp">
        <pc:chgData name="Rihan Farih Bunyamin" userId="S::05111940000165@mahasiswa.integra.its.ac.id::4b1060ef-e620-407d-bd9b-bc244433cd36" providerId="AD" clId="Web-{E1E4C11A-0302-DA64-2799-2B23688A4D03}" dt="2021-11-22T12:44:23.273" v="178"/>
        <pc:sldMkLst>
          <pc:docMk/>
          <pc:sldMk cId="2578758622" sldId="331"/>
        </pc:sldMkLst>
        <pc:spChg chg="mod">
          <ac:chgData name="Rihan Farih Bunyamin" userId="S::05111940000165@mahasiswa.integra.its.ac.id::4b1060ef-e620-407d-bd9b-bc244433cd36" providerId="AD" clId="Web-{E1E4C11A-0302-DA64-2799-2B23688A4D03}" dt="2021-11-22T12:44:23.226" v="177"/>
          <ac:spMkLst>
            <pc:docMk/>
            <pc:sldMk cId="2578758622" sldId="331"/>
            <ac:spMk id="2" creationId="{5AAB6D75-26FE-4349-8C19-FDF7F6F3EE6B}"/>
          </ac:spMkLst>
        </pc:spChg>
        <pc:spChg chg="mod">
          <ac:chgData name="Rihan Farih Bunyamin" userId="S::05111940000165@mahasiswa.integra.its.ac.id::4b1060ef-e620-407d-bd9b-bc244433cd36" providerId="AD" clId="Web-{E1E4C11A-0302-DA64-2799-2B23688A4D03}" dt="2021-11-22T12:44:23.273" v="178"/>
          <ac:spMkLst>
            <pc:docMk/>
            <pc:sldMk cId="2578758622" sldId="331"/>
            <ac:spMk id="3" creationId="{F284AED5-B076-43BA-87C8-C1ACBA4B6872}"/>
          </ac:spMkLst>
        </pc:spChg>
      </pc:sldChg>
      <pc:sldChg chg="modSp">
        <pc:chgData name="Rihan Farih Bunyamin" userId="S::05111940000165@mahasiswa.integra.its.ac.id::4b1060ef-e620-407d-bd9b-bc244433cd36" providerId="AD" clId="Web-{E1E4C11A-0302-DA64-2799-2B23688A4D03}" dt="2021-11-22T12:43:25.928" v="176"/>
        <pc:sldMkLst>
          <pc:docMk/>
          <pc:sldMk cId="906721740" sldId="332"/>
        </pc:sldMkLst>
        <pc:spChg chg="mod">
          <ac:chgData name="Rihan Farih Bunyamin" userId="S::05111940000165@mahasiswa.integra.its.ac.id::4b1060ef-e620-407d-bd9b-bc244433cd36" providerId="AD" clId="Web-{E1E4C11A-0302-DA64-2799-2B23688A4D03}" dt="2021-11-22T12:43:25.834" v="174"/>
          <ac:spMkLst>
            <pc:docMk/>
            <pc:sldMk cId="906721740" sldId="332"/>
            <ac:spMk id="2" creationId="{8BA7173D-F866-4A39-8EFE-3F85F7347E82}"/>
          </ac:spMkLst>
        </pc:spChg>
        <pc:spChg chg="mod">
          <ac:chgData name="Rihan Farih Bunyamin" userId="S::05111940000165@mahasiswa.integra.its.ac.id::4b1060ef-e620-407d-bd9b-bc244433cd36" providerId="AD" clId="Web-{E1E4C11A-0302-DA64-2799-2B23688A4D03}" dt="2021-11-22T12:43:25.865" v="175"/>
          <ac:spMkLst>
            <pc:docMk/>
            <pc:sldMk cId="906721740" sldId="332"/>
            <ac:spMk id="3" creationId="{9AFD446F-86AE-4119-A849-C614F36DB1DC}"/>
          </ac:spMkLst>
        </pc:spChg>
        <pc:spChg chg="mod">
          <ac:chgData name="Rihan Farih Bunyamin" userId="S::05111940000165@mahasiswa.integra.its.ac.id::4b1060ef-e620-407d-bd9b-bc244433cd36" providerId="AD" clId="Web-{E1E4C11A-0302-DA64-2799-2B23688A4D03}" dt="2021-11-22T12:43:25.928" v="176"/>
          <ac:spMkLst>
            <pc:docMk/>
            <pc:sldMk cId="906721740" sldId="332"/>
            <ac:spMk id="5" creationId="{7A5C29F0-A603-4511-9475-8B8E5C25DB9D}"/>
          </ac:spMkLst>
        </pc:spChg>
      </pc:sldChg>
      <pc:sldChg chg="modSp">
        <pc:chgData name="Rihan Farih Bunyamin" userId="S::05111940000165@mahasiswa.integra.its.ac.id::4b1060ef-e620-407d-bd9b-bc244433cd36" providerId="AD" clId="Web-{E1E4C11A-0302-DA64-2799-2B23688A4D03}" dt="2021-11-22T12:43:15.490" v="171"/>
        <pc:sldMkLst>
          <pc:docMk/>
          <pc:sldMk cId="959512781" sldId="333"/>
        </pc:sldMkLst>
        <pc:spChg chg="mod">
          <ac:chgData name="Rihan Farih Bunyamin" userId="S::05111940000165@mahasiswa.integra.its.ac.id::4b1060ef-e620-407d-bd9b-bc244433cd36" providerId="AD" clId="Web-{E1E4C11A-0302-DA64-2799-2B23688A4D03}" dt="2021-11-22T12:43:15.428" v="170"/>
          <ac:spMkLst>
            <pc:docMk/>
            <pc:sldMk cId="959512781" sldId="333"/>
            <ac:spMk id="2" creationId="{77F24CC1-95A2-49A5-B867-F9DE7C1EB817}"/>
          </ac:spMkLst>
        </pc:spChg>
        <pc:spChg chg="mod">
          <ac:chgData name="Rihan Farih Bunyamin" userId="S::05111940000165@mahasiswa.integra.its.ac.id::4b1060ef-e620-407d-bd9b-bc244433cd36" providerId="AD" clId="Web-{E1E4C11A-0302-DA64-2799-2B23688A4D03}" dt="2021-11-22T12:43:15.490" v="171"/>
          <ac:spMkLst>
            <pc:docMk/>
            <pc:sldMk cId="959512781" sldId="333"/>
            <ac:spMk id="3" creationId="{377FC6CA-6B3E-46B2-AC07-D207919BBA50}"/>
          </ac:spMkLst>
        </pc:spChg>
      </pc:sldChg>
      <pc:sldChg chg="modSp">
        <pc:chgData name="Rihan Farih Bunyamin" userId="S::05111940000165@mahasiswa.integra.its.ac.id::4b1060ef-e620-407d-bd9b-bc244433cd36" providerId="AD" clId="Web-{E1E4C11A-0302-DA64-2799-2B23688A4D03}" dt="2021-11-22T12:42:51.443" v="162"/>
        <pc:sldMkLst>
          <pc:docMk/>
          <pc:sldMk cId="2267968701" sldId="335"/>
        </pc:sldMkLst>
        <pc:spChg chg="mod">
          <ac:chgData name="Rihan Farih Bunyamin" userId="S::05111940000165@mahasiswa.integra.its.ac.id::4b1060ef-e620-407d-bd9b-bc244433cd36" providerId="AD" clId="Web-{E1E4C11A-0302-DA64-2799-2B23688A4D03}" dt="2021-11-22T12:42:51.380" v="161"/>
          <ac:spMkLst>
            <pc:docMk/>
            <pc:sldMk cId="2267968701" sldId="335"/>
            <ac:spMk id="2" creationId="{6C7AB6D5-3156-4D2B-8B13-10B1EF0E80D5}"/>
          </ac:spMkLst>
        </pc:spChg>
        <pc:spChg chg="mod">
          <ac:chgData name="Rihan Farih Bunyamin" userId="S::05111940000165@mahasiswa.integra.its.ac.id::4b1060ef-e620-407d-bd9b-bc244433cd36" providerId="AD" clId="Web-{E1E4C11A-0302-DA64-2799-2B23688A4D03}" dt="2021-11-22T12:42:51.443" v="162"/>
          <ac:spMkLst>
            <pc:docMk/>
            <pc:sldMk cId="2267968701" sldId="335"/>
            <ac:spMk id="3" creationId="{F9EB6DCD-D956-4516-85E1-3D78D20AFD2D}"/>
          </ac:spMkLst>
        </pc:spChg>
      </pc:sldChg>
      <pc:sldChg chg="modSp modNotes">
        <pc:chgData name="Rihan Farih Bunyamin" userId="S::05111940000165@mahasiswa.integra.its.ac.id::4b1060ef-e620-407d-bd9b-bc244433cd36" providerId="AD" clId="Web-{E1E4C11A-0302-DA64-2799-2B23688A4D03}" dt="2021-11-22T11:15:14.808" v="100" actId="20577"/>
        <pc:sldMkLst>
          <pc:docMk/>
          <pc:sldMk cId="4217426205" sldId="337"/>
        </pc:sldMkLst>
        <pc:spChg chg="mod">
          <ac:chgData name="Rihan Farih Bunyamin" userId="S::05111940000165@mahasiswa.integra.its.ac.id::4b1060ef-e620-407d-bd9b-bc244433cd36" providerId="AD" clId="Web-{E1E4C11A-0302-DA64-2799-2B23688A4D03}" dt="2021-11-22T11:15:10.871" v="99" actId="20577"/>
          <ac:spMkLst>
            <pc:docMk/>
            <pc:sldMk cId="4217426205" sldId="337"/>
            <ac:spMk id="2" creationId="{CBC3D8E2-24AF-4CE5-8701-B4E094021F0A}"/>
          </ac:spMkLst>
        </pc:spChg>
        <pc:spChg chg="mod">
          <ac:chgData name="Rihan Farih Bunyamin" userId="S::05111940000165@mahasiswa.integra.its.ac.id::4b1060ef-e620-407d-bd9b-bc244433cd36" providerId="AD" clId="Web-{E1E4C11A-0302-DA64-2799-2B23688A4D03}" dt="2021-11-22T11:15:14.808" v="100" actId="20577"/>
          <ac:spMkLst>
            <pc:docMk/>
            <pc:sldMk cId="4217426205" sldId="337"/>
            <ac:spMk id="3" creationId="{7AC05656-816C-4EAB-844C-F3F5187BDC4A}"/>
          </ac:spMkLst>
        </pc:spChg>
      </pc:sldChg>
      <pc:sldChg chg="modSp">
        <pc:chgData name="Rihan Farih Bunyamin" userId="S::05111940000165@mahasiswa.integra.its.ac.id::4b1060ef-e620-407d-bd9b-bc244433cd36" providerId="AD" clId="Web-{E1E4C11A-0302-DA64-2799-2B23688A4D03}" dt="2021-11-22T12:43:09.662" v="169"/>
        <pc:sldMkLst>
          <pc:docMk/>
          <pc:sldMk cId="4259299283" sldId="340"/>
        </pc:sldMkLst>
        <pc:spChg chg="mod">
          <ac:chgData name="Rihan Farih Bunyamin" userId="S::05111940000165@mahasiswa.integra.its.ac.id::4b1060ef-e620-407d-bd9b-bc244433cd36" providerId="AD" clId="Web-{E1E4C11A-0302-DA64-2799-2B23688A4D03}" dt="2021-11-22T12:43:09.599" v="168"/>
          <ac:spMkLst>
            <pc:docMk/>
            <pc:sldMk cId="4259299283" sldId="340"/>
            <ac:spMk id="2" creationId="{ACA7F676-804C-4A78-B0AB-4ECC8EA89DFD}"/>
          </ac:spMkLst>
        </pc:spChg>
        <pc:spChg chg="mod">
          <ac:chgData name="Rihan Farih Bunyamin" userId="S::05111940000165@mahasiswa.integra.its.ac.id::4b1060ef-e620-407d-bd9b-bc244433cd36" providerId="AD" clId="Web-{E1E4C11A-0302-DA64-2799-2B23688A4D03}" dt="2021-11-22T12:43:09.662" v="169"/>
          <ac:spMkLst>
            <pc:docMk/>
            <pc:sldMk cId="4259299283" sldId="340"/>
            <ac:spMk id="3" creationId="{5AC08864-04C5-4583-9C62-9AE6A39E9124}"/>
          </ac:spMkLst>
        </pc:spChg>
      </pc:sldChg>
      <pc:sldChg chg="modSp">
        <pc:chgData name="Rihan Farih Bunyamin" userId="S::05111940000165@mahasiswa.integra.its.ac.id::4b1060ef-e620-407d-bd9b-bc244433cd36" providerId="AD" clId="Web-{E1E4C11A-0302-DA64-2799-2B23688A4D03}" dt="2021-11-22T12:42:55.380" v="164"/>
        <pc:sldMkLst>
          <pc:docMk/>
          <pc:sldMk cId="2501873486" sldId="341"/>
        </pc:sldMkLst>
        <pc:spChg chg="mod">
          <ac:chgData name="Rihan Farih Bunyamin" userId="S::05111940000165@mahasiswa.integra.its.ac.id::4b1060ef-e620-407d-bd9b-bc244433cd36" providerId="AD" clId="Web-{E1E4C11A-0302-DA64-2799-2B23688A4D03}" dt="2021-11-22T12:42:55.349" v="163"/>
          <ac:spMkLst>
            <pc:docMk/>
            <pc:sldMk cId="2501873486" sldId="341"/>
            <ac:spMk id="2" creationId="{77F24CC1-95A2-49A5-B867-F9DE7C1EB817}"/>
          </ac:spMkLst>
        </pc:spChg>
        <pc:spChg chg="mod">
          <ac:chgData name="Rihan Farih Bunyamin" userId="S::05111940000165@mahasiswa.integra.its.ac.id::4b1060ef-e620-407d-bd9b-bc244433cd36" providerId="AD" clId="Web-{E1E4C11A-0302-DA64-2799-2B23688A4D03}" dt="2021-11-22T12:42:55.380" v="164"/>
          <ac:spMkLst>
            <pc:docMk/>
            <pc:sldMk cId="2501873486" sldId="341"/>
            <ac:spMk id="3" creationId="{377FC6CA-6B3E-46B2-AC07-D207919BBA50}"/>
          </ac:spMkLst>
        </pc:spChg>
      </pc:sldChg>
      <pc:sldChg chg="modSp">
        <pc:chgData name="Rihan Farih Bunyamin" userId="S::05111940000165@mahasiswa.integra.its.ac.id::4b1060ef-e620-407d-bd9b-bc244433cd36" providerId="AD" clId="Web-{E1E4C11A-0302-DA64-2799-2B23688A4D03}" dt="2021-11-22T12:42:20.364" v="156"/>
        <pc:sldMkLst>
          <pc:docMk/>
          <pc:sldMk cId="2376834599" sldId="342"/>
        </pc:sldMkLst>
        <pc:spChg chg="mod">
          <ac:chgData name="Rihan Farih Bunyamin" userId="S::05111940000165@mahasiswa.integra.its.ac.id::4b1060ef-e620-407d-bd9b-bc244433cd36" providerId="AD" clId="Web-{E1E4C11A-0302-DA64-2799-2B23688A4D03}" dt="2021-11-22T12:42:20.302" v="154"/>
          <ac:spMkLst>
            <pc:docMk/>
            <pc:sldMk cId="2376834599" sldId="342"/>
            <ac:spMk id="2" creationId="{987CACFA-39CF-49A2-A8E9-89E8A19D4854}"/>
          </ac:spMkLst>
        </pc:spChg>
        <pc:spChg chg="mod">
          <ac:chgData name="Rihan Farih Bunyamin" userId="S::05111940000165@mahasiswa.integra.its.ac.id::4b1060ef-e620-407d-bd9b-bc244433cd36" providerId="AD" clId="Web-{E1E4C11A-0302-DA64-2799-2B23688A4D03}" dt="2021-11-22T12:42:20.333" v="155"/>
          <ac:spMkLst>
            <pc:docMk/>
            <pc:sldMk cId="2376834599" sldId="342"/>
            <ac:spMk id="3" creationId="{9476403F-C2BB-41CD-90F4-3DE6A7689FF2}"/>
          </ac:spMkLst>
        </pc:spChg>
        <pc:spChg chg="mod">
          <ac:chgData name="Rihan Farih Bunyamin" userId="S::05111940000165@mahasiswa.integra.its.ac.id::4b1060ef-e620-407d-bd9b-bc244433cd36" providerId="AD" clId="Web-{E1E4C11A-0302-DA64-2799-2B23688A4D03}" dt="2021-11-22T12:42:20.364" v="156"/>
          <ac:spMkLst>
            <pc:docMk/>
            <pc:sldMk cId="2376834599" sldId="342"/>
            <ac:spMk id="4" creationId="{7D35F7B6-831A-4912-A51D-A391124FEE4B}"/>
          </ac:spMkLst>
        </pc:spChg>
      </pc:sldChg>
      <pc:sldChg chg="modSp">
        <pc:chgData name="Rihan Farih Bunyamin" userId="S::05111940000165@mahasiswa.integra.its.ac.id::4b1060ef-e620-407d-bd9b-bc244433cd36" providerId="AD" clId="Web-{E1E4C11A-0302-DA64-2799-2B23688A4D03}" dt="2021-11-22T12:43:05.646" v="167"/>
        <pc:sldMkLst>
          <pc:docMk/>
          <pc:sldMk cId="665939212" sldId="347"/>
        </pc:sldMkLst>
        <pc:spChg chg="mod">
          <ac:chgData name="Rihan Farih Bunyamin" userId="S::05111940000165@mahasiswa.integra.its.ac.id::4b1060ef-e620-407d-bd9b-bc244433cd36" providerId="AD" clId="Web-{E1E4C11A-0302-DA64-2799-2B23688A4D03}" dt="2021-11-22T12:43:05.615" v="166"/>
          <ac:spMkLst>
            <pc:docMk/>
            <pc:sldMk cId="665939212" sldId="347"/>
            <ac:spMk id="2" creationId="{C3AA0706-B19B-4AED-93DC-CC63F3AE313A}"/>
          </ac:spMkLst>
        </pc:spChg>
        <pc:spChg chg="mod">
          <ac:chgData name="Rihan Farih Bunyamin" userId="S::05111940000165@mahasiswa.integra.its.ac.id::4b1060ef-e620-407d-bd9b-bc244433cd36" providerId="AD" clId="Web-{E1E4C11A-0302-DA64-2799-2B23688A4D03}" dt="2021-11-22T12:43:05.646" v="167"/>
          <ac:spMkLst>
            <pc:docMk/>
            <pc:sldMk cId="665939212" sldId="347"/>
            <ac:spMk id="3" creationId="{896104E5-7D5E-4885-A0D4-4E25DEA94F34}"/>
          </ac:spMkLst>
        </pc:spChg>
      </pc:sldChg>
      <pc:sldChg chg="modSp">
        <pc:chgData name="Rihan Farih Bunyamin" userId="S::05111940000165@mahasiswa.integra.its.ac.id::4b1060ef-e620-407d-bd9b-bc244433cd36" providerId="AD" clId="Web-{E1E4C11A-0302-DA64-2799-2B23688A4D03}" dt="2021-11-22T12:42:59.599" v="165"/>
        <pc:sldMkLst>
          <pc:docMk/>
          <pc:sldMk cId="536805620" sldId="348"/>
        </pc:sldMkLst>
        <pc:spChg chg="mod">
          <ac:chgData name="Rihan Farih Bunyamin" userId="S::05111940000165@mahasiswa.integra.its.ac.id::4b1060ef-e620-407d-bd9b-bc244433cd36" providerId="AD" clId="Web-{E1E4C11A-0302-DA64-2799-2B23688A4D03}" dt="2021-11-22T12:42:59.599" v="165"/>
          <ac:spMkLst>
            <pc:docMk/>
            <pc:sldMk cId="536805620" sldId="348"/>
            <ac:spMk id="3" creationId="{896104E5-7D5E-4885-A0D4-4E25DEA94F34}"/>
          </ac:spMkLst>
        </pc:spChg>
      </pc:sldChg>
      <pc:sldChg chg="modSp">
        <pc:chgData name="Rihan Farih Bunyamin" userId="S::05111940000165@mahasiswa.integra.its.ac.id::4b1060ef-e620-407d-bd9b-bc244433cd36" providerId="AD" clId="Web-{E1E4C11A-0302-DA64-2799-2B23688A4D03}" dt="2021-11-22T12:43:20.662" v="173"/>
        <pc:sldMkLst>
          <pc:docMk/>
          <pc:sldMk cId="4211279054" sldId="349"/>
        </pc:sldMkLst>
        <pc:spChg chg="mod">
          <ac:chgData name="Rihan Farih Bunyamin" userId="S::05111940000165@mahasiswa.integra.its.ac.id::4b1060ef-e620-407d-bd9b-bc244433cd36" providerId="AD" clId="Web-{E1E4C11A-0302-DA64-2799-2B23688A4D03}" dt="2021-11-22T12:43:20.631" v="172"/>
          <ac:spMkLst>
            <pc:docMk/>
            <pc:sldMk cId="4211279054" sldId="349"/>
            <ac:spMk id="2" creationId="{C3AA0706-B19B-4AED-93DC-CC63F3AE313A}"/>
          </ac:spMkLst>
        </pc:spChg>
        <pc:spChg chg="mod">
          <ac:chgData name="Rihan Farih Bunyamin" userId="S::05111940000165@mahasiswa.integra.its.ac.id::4b1060ef-e620-407d-bd9b-bc244433cd36" providerId="AD" clId="Web-{E1E4C11A-0302-DA64-2799-2B23688A4D03}" dt="2021-11-22T12:43:20.662" v="173"/>
          <ac:spMkLst>
            <pc:docMk/>
            <pc:sldMk cId="4211279054" sldId="349"/>
            <ac:spMk id="3" creationId="{896104E5-7D5E-4885-A0D4-4E25DEA94F34}"/>
          </ac:spMkLst>
        </pc:spChg>
      </pc:sldChg>
      <pc:sldChg chg="addSp modSp new modNotes">
        <pc:chgData name="Rihan Farih Bunyamin" userId="S::05111940000165@mahasiswa.integra.its.ac.id::4b1060ef-e620-407d-bd9b-bc244433cd36" providerId="AD" clId="Web-{E1E4C11A-0302-DA64-2799-2B23688A4D03}" dt="2021-11-22T11:14:57.698" v="95" actId="20577"/>
        <pc:sldMkLst>
          <pc:docMk/>
          <pc:sldMk cId="2611791670" sldId="351"/>
        </pc:sldMkLst>
        <pc:spChg chg="mod">
          <ac:chgData name="Rihan Farih Bunyamin" userId="S::05111940000165@mahasiswa.integra.its.ac.id::4b1060ef-e620-407d-bd9b-bc244433cd36" providerId="AD" clId="Web-{E1E4C11A-0302-DA64-2799-2B23688A4D03}" dt="2021-11-22T11:14:53.979" v="93" actId="20577"/>
          <ac:spMkLst>
            <pc:docMk/>
            <pc:sldMk cId="2611791670" sldId="351"/>
            <ac:spMk id="2" creationId="{8E646986-E1B4-491B-B36B-D2B3122F48FF}"/>
          </ac:spMkLst>
        </pc:spChg>
        <pc:spChg chg="mod">
          <ac:chgData name="Rihan Farih Bunyamin" userId="S::05111940000165@mahasiswa.integra.its.ac.id::4b1060ef-e620-407d-bd9b-bc244433cd36" providerId="AD" clId="Web-{E1E4C11A-0302-DA64-2799-2B23688A4D03}" dt="2021-11-22T11:14:57.698" v="95" actId="20577"/>
          <ac:spMkLst>
            <pc:docMk/>
            <pc:sldMk cId="2611791670" sldId="351"/>
            <ac:spMk id="3" creationId="{F3F1A9FC-0180-435D-86F4-2E6D1C1BF7DA}"/>
          </ac:spMkLst>
        </pc:spChg>
        <pc:picChg chg="add mod">
          <ac:chgData name="Rihan Farih Bunyamin" userId="S::05111940000165@mahasiswa.integra.its.ac.id::4b1060ef-e620-407d-bd9b-bc244433cd36" providerId="AD" clId="Web-{E1E4C11A-0302-DA64-2799-2B23688A4D03}" dt="2021-11-22T09:05:29.210" v="29" actId="1076"/>
          <ac:picMkLst>
            <pc:docMk/>
            <pc:sldMk cId="2611791670" sldId="351"/>
            <ac:picMk id="4" creationId="{B1383017-2BBF-401E-973C-49E7157126CC}"/>
          </ac:picMkLst>
        </pc:picChg>
        <pc:picChg chg="add mod">
          <ac:chgData name="Rihan Farih Bunyamin" userId="S::05111940000165@mahasiswa.integra.its.ac.id::4b1060ef-e620-407d-bd9b-bc244433cd36" providerId="AD" clId="Web-{E1E4C11A-0302-DA64-2799-2B23688A4D03}" dt="2021-11-22T09:05:34.476" v="32" actId="14100"/>
          <ac:picMkLst>
            <pc:docMk/>
            <pc:sldMk cId="2611791670" sldId="351"/>
            <ac:picMk id="6" creationId="{1BC402A8-B530-4370-94FB-4979496F72AF}"/>
          </ac:picMkLst>
        </pc:picChg>
      </pc:sldChg>
      <pc:sldChg chg="addSp modSp new">
        <pc:chgData name="Rihan Farih Bunyamin" userId="S::05111940000165@mahasiswa.integra.its.ac.id::4b1060ef-e620-407d-bd9b-bc244433cd36" providerId="AD" clId="Web-{E1E4C11A-0302-DA64-2799-2B23688A4D03}" dt="2021-11-22T11:15:07.355" v="98" actId="20577"/>
        <pc:sldMkLst>
          <pc:docMk/>
          <pc:sldMk cId="1671303074" sldId="352"/>
        </pc:sldMkLst>
        <pc:spChg chg="mod">
          <ac:chgData name="Rihan Farih Bunyamin" userId="S::05111940000165@mahasiswa.integra.its.ac.id::4b1060ef-e620-407d-bd9b-bc244433cd36" providerId="AD" clId="Web-{E1E4C11A-0302-DA64-2799-2B23688A4D03}" dt="2021-11-22T11:15:01.870" v="96" actId="20577"/>
          <ac:spMkLst>
            <pc:docMk/>
            <pc:sldMk cId="1671303074" sldId="352"/>
            <ac:spMk id="2" creationId="{DD8954DC-9F7F-4FDC-8608-7F9FD871196C}"/>
          </ac:spMkLst>
        </pc:spChg>
        <pc:spChg chg="mod">
          <ac:chgData name="Rihan Farih Bunyamin" userId="S::05111940000165@mahasiswa.integra.its.ac.id::4b1060ef-e620-407d-bd9b-bc244433cd36" providerId="AD" clId="Web-{E1E4C11A-0302-DA64-2799-2B23688A4D03}" dt="2021-11-22T11:15:07.355" v="98" actId="20577"/>
          <ac:spMkLst>
            <pc:docMk/>
            <pc:sldMk cId="1671303074" sldId="352"/>
            <ac:spMk id="3" creationId="{2A203E91-F701-4F63-86A2-BE8B19E41EAC}"/>
          </ac:spMkLst>
        </pc:spChg>
        <pc:picChg chg="add mod">
          <ac:chgData name="Rihan Farih Bunyamin" userId="S::05111940000165@mahasiswa.integra.its.ac.id::4b1060ef-e620-407d-bd9b-bc244433cd36" providerId="AD" clId="Web-{E1E4C11A-0302-DA64-2799-2B23688A4D03}" dt="2021-11-22T09:09:27.128" v="53" actId="14100"/>
          <ac:picMkLst>
            <pc:docMk/>
            <pc:sldMk cId="1671303074" sldId="352"/>
            <ac:picMk id="4" creationId="{E0CC51B9-A998-48AC-AA49-1AFA2F110E93}"/>
          </ac:picMkLst>
        </pc:picChg>
      </pc:sldChg>
      <pc:sldChg chg="modSp new del">
        <pc:chgData name="Rihan Farih Bunyamin" userId="S::05111940000165@mahasiswa.integra.its.ac.id::4b1060ef-e620-407d-bd9b-bc244433cd36" providerId="AD" clId="Web-{E1E4C11A-0302-DA64-2799-2B23688A4D03}" dt="2021-11-22T11:27:45.313" v="110"/>
        <pc:sldMkLst>
          <pc:docMk/>
          <pc:sldMk cId="748170845" sldId="353"/>
        </pc:sldMkLst>
        <pc:spChg chg="mod">
          <ac:chgData name="Rihan Farih Bunyamin" userId="S::05111940000165@mahasiswa.integra.its.ac.id::4b1060ef-e620-407d-bd9b-bc244433cd36" providerId="AD" clId="Web-{E1E4C11A-0302-DA64-2799-2B23688A4D03}" dt="2021-11-22T11:17:38.249" v="109" actId="20577"/>
          <ac:spMkLst>
            <pc:docMk/>
            <pc:sldMk cId="748170845" sldId="353"/>
            <ac:spMk id="3" creationId="{410041C3-A7AC-44F3-BB08-31765B567F2D}"/>
          </ac:spMkLst>
        </pc:spChg>
      </pc:sldChg>
    </pc:docChg>
  </pc:docChgLst>
  <pc:docChgLst>
    <pc:chgData name="05111940000108@mahasiswa.integra.its.ac.id" userId="9f8f224b-c7d3-45e0-a2a9-7c056749db0a" providerId="ADAL" clId="{6A658FB1-4007-44F4-AC83-0CC8987A861E}"/>
    <pc:docChg chg="undo redo custSel addSld delSld modSld modMainMaster">
      <pc:chgData name="05111940000108@mahasiswa.integra.its.ac.id" userId="9f8f224b-c7d3-45e0-a2a9-7c056749db0a" providerId="ADAL" clId="{6A658FB1-4007-44F4-AC83-0CC8987A861E}" dt="2021-11-22T22:12:44.277" v="4295" actId="207"/>
      <pc:docMkLst>
        <pc:docMk/>
      </pc:docMkLst>
      <pc:sldChg chg="addSp modSp mod">
        <pc:chgData name="05111940000108@mahasiswa.integra.its.ac.id" userId="9f8f224b-c7d3-45e0-a2a9-7c056749db0a" providerId="ADAL" clId="{6A658FB1-4007-44F4-AC83-0CC8987A861E}" dt="2021-11-22T22:12:44.277" v="4295" actId="207"/>
        <pc:sldMkLst>
          <pc:docMk/>
          <pc:sldMk cId="0" sldId="256"/>
        </pc:sldMkLst>
        <pc:spChg chg="add mod">
          <ac:chgData name="05111940000108@mahasiswa.integra.its.ac.id" userId="9f8f224b-c7d3-45e0-a2a9-7c056749db0a" providerId="ADAL" clId="{6A658FB1-4007-44F4-AC83-0CC8987A861E}" dt="2021-11-22T22:12:44.277" v="4295" actId="207"/>
          <ac:spMkLst>
            <pc:docMk/>
            <pc:sldMk cId="0" sldId="256"/>
            <ac:spMk id="6" creationId="{71FBE302-05A8-4749-BD8F-EE1136992CAD}"/>
          </ac:spMkLst>
        </pc:spChg>
        <pc:spChg chg="mod">
          <ac:chgData name="05111940000108@mahasiswa.integra.its.ac.id" userId="9f8f224b-c7d3-45e0-a2a9-7c056749db0a" providerId="ADAL" clId="{6A658FB1-4007-44F4-AC83-0CC8987A861E}" dt="2021-11-22T22:12:44.277" v="4295" actId="207"/>
          <ac:spMkLst>
            <pc:docMk/>
            <pc:sldMk cId="0" sldId="256"/>
            <ac:spMk id="333" creationId="{00000000-0000-0000-0000-000000000000}"/>
          </ac:spMkLst>
        </pc:spChg>
        <pc:spChg chg="mod">
          <ac:chgData name="05111940000108@mahasiswa.integra.its.ac.id" userId="9f8f224b-c7d3-45e0-a2a9-7c056749db0a" providerId="ADAL" clId="{6A658FB1-4007-44F4-AC83-0CC8987A861E}" dt="2021-11-22T22:12:44.277" v="4295" actId="207"/>
          <ac:spMkLst>
            <pc:docMk/>
            <pc:sldMk cId="0" sldId="256"/>
            <ac:spMk id="334" creationId="{00000000-0000-0000-0000-000000000000}"/>
          </ac:spMkLst>
        </pc:spChg>
      </pc:sldChg>
      <pc:sldChg chg="modSp mod">
        <pc:chgData name="05111940000108@mahasiswa.integra.its.ac.id" userId="9f8f224b-c7d3-45e0-a2a9-7c056749db0a" providerId="ADAL" clId="{6A658FB1-4007-44F4-AC83-0CC8987A861E}" dt="2021-11-19T08:38:49.284" v="336" actId="790"/>
        <pc:sldMkLst>
          <pc:docMk/>
          <pc:sldMk cId="0" sldId="258"/>
        </pc:sldMkLst>
        <pc:spChg chg="mod">
          <ac:chgData name="05111940000108@mahasiswa.integra.its.ac.id" userId="9f8f224b-c7d3-45e0-a2a9-7c056749db0a" providerId="ADAL" clId="{6A658FB1-4007-44F4-AC83-0CC8987A861E}" dt="2021-11-19T08:38:49.284" v="336" actId="790"/>
          <ac:spMkLst>
            <pc:docMk/>
            <pc:sldMk cId="0" sldId="258"/>
            <ac:spMk id="32" creationId="{1DA1B186-261F-4810-8907-469D4370140A}"/>
          </ac:spMkLst>
        </pc:spChg>
        <pc:spChg chg="mod">
          <ac:chgData name="05111940000108@mahasiswa.integra.its.ac.id" userId="9f8f224b-c7d3-45e0-a2a9-7c056749db0a" providerId="ADAL" clId="{6A658FB1-4007-44F4-AC83-0CC8987A861E}" dt="2021-11-19T08:38:49.284" v="336" actId="790"/>
          <ac:spMkLst>
            <pc:docMk/>
            <pc:sldMk cId="0" sldId="258"/>
            <ac:spMk id="34" creationId="{43793F6B-1A3E-407F-924A-5D4F5FF89A0A}"/>
          </ac:spMkLst>
        </pc:spChg>
        <pc:spChg chg="mod">
          <ac:chgData name="05111940000108@mahasiswa.integra.its.ac.id" userId="9f8f224b-c7d3-45e0-a2a9-7c056749db0a" providerId="ADAL" clId="{6A658FB1-4007-44F4-AC83-0CC8987A861E}" dt="2021-11-19T08:38:49.284" v="336" actId="790"/>
          <ac:spMkLst>
            <pc:docMk/>
            <pc:sldMk cId="0" sldId="258"/>
            <ac:spMk id="35" creationId="{4C749CBB-4129-4CBD-B2F6-C984118EAF11}"/>
          </ac:spMkLst>
        </pc:spChg>
        <pc:spChg chg="mod">
          <ac:chgData name="05111940000108@mahasiswa.integra.its.ac.id" userId="9f8f224b-c7d3-45e0-a2a9-7c056749db0a" providerId="ADAL" clId="{6A658FB1-4007-44F4-AC83-0CC8987A861E}" dt="2021-11-19T08:38:49.284" v="336" actId="790"/>
          <ac:spMkLst>
            <pc:docMk/>
            <pc:sldMk cId="0" sldId="258"/>
            <ac:spMk id="77" creationId="{CDA7CA4D-75E0-45F1-938C-16BA29EB6ED7}"/>
          </ac:spMkLst>
        </pc:spChg>
        <pc:spChg chg="mod">
          <ac:chgData name="05111940000108@mahasiswa.integra.its.ac.id" userId="9f8f224b-c7d3-45e0-a2a9-7c056749db0a" providerId="ADAL" clId="{6A658FB1-4007-44F4-AC83-0CC8987A861E}" dt="2021-11-19T08:38:49.284" v="336" actId="790"/>
          <ac:spMkLst>
            <pc:docMk/>
            <pc:sldMk cId="0" sldId="258"/>
            <ac:spMk id="79" creationId="{BE1F57D1-752A-4B5C-B5FA-4D84EE4D3C5C}"/>
          </ac:spMkLst>
        </pc:spChg>
        <pc:spChg chg="mod">
          <ac:chgData name="05111940000108@mahasiswa.integra.its.ac.id" userId="9f8f224b-c7d3-45e0-a2a9-7c056749db0a" providerId="ADAL" clId="{6A658FB1-4007-44F4-AC83-0CC8987A861E}" dt="2021-11-19T08:38:49.284" v="336" actId="790"/>
          <ac:spMkLst>
            <pc:docMk/>
            <pc:sldMk cId="0" sldId="258"/>
            <ac:spMk id="80" creationId="{06E1947E-13C1-4B1A-B358-030F642A83CD}"/>
          </ac:spMkLst>
        </pc:spChg>
        <pc:spChg chg="mod">
          <ac:chgData name="05111940000108@mahasiswa.integra.its.ac.id" userId="9f8f224b-c7d3-45e0-a2a9-7c056749db0a" providerId="ADAL" clId="{6A658FB1-4007-44F4-AC83-0CC8987A861E}" dt="2021-11-19T08:38:49.284" v="336" actId="790"/>
          <ac:spMkLst>
            <pc:docMk/>
            <pc:sldMk cId="0" sldId="258"/>
            <ac:spMk id="81" creationId="{BA7A9E17-E901-40D8-8A81-631BB005A94B}"/>
          </ac:spMkLst>
        </pc:spChg>
        <pc:spChg chg="mod">
          <ac:chgData name="05111940000108@mahasiswa.integra.its.ac.id" userId="9f8f224b-c7d3-45e0-a2a9-7c056749db0a" providerId="ADAL" clId="{6A658FB1-4007-44F4-AC83-0CC8987A861E}" dt="2021-11-19T08:38:49.284" v="336" actId="790"/>
          <ac:spMkLst>
            <pc:docMk/>
            <pc:sldMk cId="0" sldId="258"/>
            <ac:spMk id="82" creationId="{0B81D797-7A56-4498-8C13-FD39FF7CBE17}"/>
          </ac:spMkLst>
        </pc:spChg>
        <pc:spChg chg="mod">
          <ac:chgData name="05111940000108@mahasiswa.integra.its.ac.id" userId="9f8f224b-c7d3-45e0-a2a9-7c056749db0a" providerId="ADAL" clId="{6A658FB1-4007-44F4-AC83-0CC8987A861E}" dt="2021-11-19T08:38:49.284" v="336" actId="790"/>
          <ac:spMkLst>
            <pc:docMk/>
            <pc:sldMk cId="0" sldId="258"/>
            <ac:spMk id="83" creationId="{1CEFFFBD-91BD-429C-B695-22C7948567BB}"/>
          </ac:spMkLst>
        </pc:spChg>
        <pc:spChg chg="mod">
          <ac:chgData name="05111940000108@mahasiswa.integra.its.ac.id" userId="9f8f224b-c7d3-45e0-a2a9-7c056749db0a" providerId="ADAL" clId="{6A658FB1-4007-44F4-AC83-0CC8987A861E}" dt="2021-11-19T08:38:49.284" v="336" actId="790"/>
          <ac:spMkLst>
            <pc:docMk/>
            <pc:sldMk cId="0" sldId="258"/>
            <ac:spMk id="84" creationId="{317406E3-5B4A-41BD-885B-563613BC97FC}"/>
          </ac:spMkLst>
        </pc:spChg>
        <pc:spChg chg="mod">
          <ac:chgData name="05111940000108@mahasiswa.integra.its.ac.id" userId="9f8f224b-c7d3-45e0-a2a9-7c056749db0a" providerId="ADAL" clId="{6A658FB1-4007-44F4-AC83-0CC8987A861E}" dt="2021-11-19T08:38:49.284" v="336" actId="790"/>
          <ac:spMkLst>
            <pc:docMk/>
            <pc:sldMk cId="0" sldId="258"/>
            <ac:spMk id="85" creationId="{3931DEEA-B802-485E-A39D-3143647DC6A4}"/>
          </ac:spMkLst>
        </pc:spChg>
        <pc:spChg chg="mod">
          <ac:chgData name="05111940000108@mahasiswa.integra.its.ac.id" userId="9f8f224b-c7d3-45e0-a2a9-7c056749db0a" providerId="ADAL" clId="{6A658FB1-4007-44F4-AC83-0CC8987A861E}" dt="2021-11-19T08:38:49.284" v="336" actId="790"/>
          <ac:spMkLst>
            <pc:docMk/>
            <pc:sldMk cId="0" sldId="258"/>
            <ac:spMk id="86" creationId="{CB369923-ACA6-4C18-ABA1-A893E0A666B8}"/>
          </ac:spMkLst>
        </pc:spChg>
        <pc:spChg chg="mod">
          <ac:chgData name="05111940000108@mahasiswa.integra.its.ac.id" userId="9f8f224b-c7d3-45e0-a2a9-7c056749db0a" providerId="ADAL" clId="{6A658FB1-4007-44F4-AC83-0CC8987A861E}" dt="2021-11-19T08:38:49.284" v="336" actId="790"/>
          <ac:spMkLst>
            <pc:docMk/>
            <pc:sldMk cId="0" sldId="258"/>
            <ac:spMk id="87" creationId="{7194D782-AF40-4D6B-BE1F-13B6999274C7}"/>
          </ac:spMkLst>
        </pc:spChg>
        <pc:spChg chg="mod">
          <ac:chgData name="05111940000108@mahasiswa.integra.its.ac.id" userId="9f8f224b-c7d3-45e0-a2a9-7c056749db0a" providerId="ADAL" clId="{6A658FB1-4007-44F4-AC83-0CC8987A861E}" dt="2021-11-19T08:38:49.284" v="336" actId="790"/>
          <ac:spMkLst>
            <pc:docMk/>
            <pc:sldMk cId="0" sldId="258"/>
            <ac:spMk id="88" creationId="{E79D5A2D-2D3B-4A76-8F24-5A80C3A50951}"/>
          </ac:spMkLst>
        </pc:spChg>
        <pc:spChg chg="mod">
          <ac:chgData name="05111940000108@mahasiswa.integra.its.ac.id" userId="9f8f224b-c7d3-45e0-a2a9-7c056749db0a" providerId="ADAL" clId="{6A658FB1-4007-44F4-AC83-0CC8987A861E}" dt="2021-11-19T08:38:49.284" v="336" actId="790"/>
          <ac:spMkLst>
            <pc:docMk/>
            <pc:sldMk cId="0" sldId="258"/>
            <ac:spMk id="89" creationId="{12A0A2FD-178C-4BC6-BB92-B03C315050C7}"/>
          </ac:spMkLst>
        </pc:spChg>
        <pc:spChg chg="mod">
          <ac:chgData name="05111940000108@mahasiswa.integra.its.ac.id" userId="9f8f224b-c7d3-45e0-a2a9-7c056749db0a" providerId="ADAL" clId="{6A658FB1-4007-44F4-AC83-0CC8987A861E}" dt="2021-11-19T08:38:49.284" v="336" actId="790"/>
          <ac:spMkLst>
            <pc:docMk/>
            <pc:sldMk cId="0" sldId="258"/>
            <ac:spMk id="91" creationId="{569F50AB-BB9B-40E5-842C-520F2A10BCE2}"/>
          </ac:spMkLst>
        </pc:spChg>
        <pc:spChg chg="mod">
          <ac:chgData name="05111940000108@mahasiswa.integra.its.ac.id" userId="9f8f224b-c7d3-45e0-a2a9-7c056749db0a" providerId="ADAL" clId="{6A658FB1-4007-44F4-AC83-0CC8987A861E}" dt="2021-11-19T08:38:49.284" v="336" actId="790"/>
          <ac:spMkLst>
            <pc:docMk/>
            <pc:sldMk cId="0" sldId="258"/>
            <ac:spMk id="92" creationId="{D2D023A1-7F70-49F2-B8D6-C7E22DBB5BFF}"/>
          </ac:spMkLst>
        </pc:spChg>
        <pc:spChg chg="mod">
          <ac:chgData name="05111940000108@mahasiswa.integra.its.ac.id" userId="9f8f224b-c7d3-45e0-a2a9-7c056749db0a" providerId="ADAL" clId="{6A658FB1-4007-44F4-AC83-0CC8987A861E}" dt="2021-11-19T08:38:49.284" v="336" actId="790"/>
          <ac:spMkLst>
            <pc:docMk/>
            <pc:sldMk cId="0" sldId="258"/>
            <ac:spMk id="94" creationId="{B3929917-8394-4AD5-8F38-AE904140FDB8}"/>
          </ac:spMkLst>
        </pc:spChg>
        <pc:spChg chg="mod">
          <ac:chgData name="05111940000108@mahasiswa.integra.its.ac.id" userId="9f8f224b-c7d3-45e0-a2a9-7c056749db0a" providerId="ADAL" clId="{6A658FB1-4007-44F4-AC83-0CC8987A861E}" dt="2021-11-19T08:38:49.284" v="336" actId="790"/>
          <ac:spMkLst>
            <pc:docMk/>
            <pc:sldMk cId="0" sldId="258"/>
            <ac:spMk id="95" creationId="{181D10D6-2D3F-4DCE-8C8E-BBD4F394F9FD}"/>
          </ac:spMkLst>
        </pc:spChg>
        <pc:spChg chg="mod">
          <ac:chgData name="05111940000108@mahasiswa.integra.its.ac.id" userId="9f8f224b-c7d3-45e0-a2a9-7c056749db0a" providerId="ADAL" clId="{6A658FB1-4007-44F4-AC83-0CC8987A861E}" dt="2021-11-19T08:38:49.284" v="336" actId="790"/>
          <ac:spMkLst>
            <pc:docMk/>
            <pc:sldMk cId="0" sldId="258"/>
            <ac:spMk id="96" creationId="{84FC44CA-92D3-4641-B782-3F8C90C8E626}"/>
          </ac:spMkLst>
        </pc:spChg>
        <pc:spChg chg="mod">
          <ac:chgData name="05111940000108@mahasiswa.integra.its.ac.id" userId="9f8f224b-c7d3-45e0-a2a9-7c056749db0a" providerId="ADAL" clId="{6A658FB1-4007-44F4-AC83-0CC8987A861E}" dt="2021-11-19T08:38:49.284" v="336" actId="790"/>
          <ac:spMkLst>
            <pc:docMk/>
            <pc:sldMk cId="0" sldId="258"/>
            <ac:spMk id="97" creationId="{C69FEEFD-93FB-45F2-857B-7DF4FBA69CE6}"/>
          </ac:spMkLst>
        </pc:spChg>
        <pc:spChg chg="mod">
          <ac:chgData name="05111940000108@mahasiswa.integra.its.ac.id" userId="9f8f224b-c7d3-45e0-a2a9-7c056749db0a" providerId="ADAL" clId="{6A658FB1-4007-44F4-AC83-0CC8987A861E}" dt="2021-11-19T08:38:49.284" v="336" actId="790"/>
          <ac:spMkLst>
            <pc:docMk/>
            <pc:sldMk cId="0" sldId="258"/>
            <ac:spMk id="98" creationId="{B5B01EC9-B0F0-41B1-963F-87F4B72E2C05}"/>
          </ac:spMkLst>
        </pc:spChg>
        <pc:spChg chg="mod">
          <ac:chgData name="05111940000108@mahasiswa.integra.its.ac.id" userId="9f8f224b-c7d3-45e0-a2a9-7c056749db0a" providerId="ADAL" clId="{6A658FB1-4007-44F4-AC83-0CC8987A861E}" dt="2021-11-19T08:38:49.284" v="336" actId="790"/>
          <ac:spMkLst>
            <pc:docMk/>
            <pc:sldMk cId="0" sldId="258"/>
            <ac:spMk id="99" creationId="{9D72AA91-A4A7-4545-BBE4-C5EDD37ACC23}"/>
          </ac:spMkLst>
        </pc:spChg>
        <pc:spChg chg="mod">
          <ac:chgData name="05111940000108@mahasiswa.integra.its.ac.id" userId="9f8f224b-c7d3-45e0-a2a9-7c056749db0a" providerId="ADAL" clId="{6A658FB1-4007-44F4-AC83-0CC8987A861E}" dt="2021-11-19T08:38:49.284" v="336" actId="790"/>
          <ac:spMkLst>
            <pc:docMk/>
            <pc:sldMk cId="0" sldId="258"/>
            <ac:spMk id="100" creationId="{FF16B1E2-A272-433F-97C8-BDEC2E0996C1}"/>
          </ac:spMkLst>
        </pc:spChg>
        <pc:spChg chg="mod">
          <ac:chgData name="05111940000108@mahasiswa.integra.its.ac.id" userId="9f8f224b-c7d3-45e0-a2a9-7c056749db0a" providerId="ADAL" clId="{6A658FB1-4007-44F4-AC83-0CC8987A861E}" dt="2021-11-19T08:38:49.284" v="336" actId="790"/>
          <ac:spMkLst>
            <pc:docMk/>
            <pc:sldMk cId="0" sldId="258"/>
            <ac:spMk id="347" creationId="{00000000-0000-0000-0000-000000000000}"/>
          </ac:spMkLst>
        </pc:spChg>
      </pc:sldChg>
      <pc:sldChg chg="modSp del mod">
        <pc:chgData name="05111940000108@mahasiswa.integra.its.ac.id" userId="9f8f224b-c7d3-45e0-a2a9-7c056749db0a" providerId="ADAL" clId="{6A658FB1-4007-44F4-AC83-0CC8987A861E}" dt="2021-11-19T08:48:40.070" v="548" actId="47"/>
        <pc:sldMkLst>
          <pc:docMk/>
          <pc:sldMk cId="0" sldId="260"/>
        </pc:sldMkLst>
        <pc:spChg chg="mod">
          <ac:chgData name="05111940000108@mahasiswa.integra.its.ac.id" userId="9f8f224b-c7d3-45e0-a2a9-7c056749db0a" providerId="ADAL" clId="{6A658FB1-4007-44F4-AC83-0CC8987A861E}" dt="2021-11-19T08:39:12.556" v="348" actId="6549"/>
          <ac:spMkLst>
            <pc:docMk/>
            <pc:sldMk cId="0" sldId="260"/>
            <ac:spMk id="373" creationId="{00000000-0000-0000-0000-000000000000}"/>
          </ac:spMkLst>
        </pc:spChg>
      </pc:sldChg>
      <pc:sldChg chg="addSp delSp modSp mod modClrScheme chgLayout">
        <pc:chgData name="05111940000108@mahasiswa.integra.its.ac.id" userId="9f8f224b-c7d3-45e0-a2a9-7c056749db0a" providerId="ADAL" clId="{6A658FB1-4007-44F4-AC83-0CC8987A861E}" dt="2021-11-22T22:12:43.970" v="4294" actId="208"/>
        <pc:sldMkLst>
          <pc:docMk/>
          <pc:sldMk cId="1106102044" sldId="300"/>
        </pc:sldMkLst>
        <pc:spChg chg="add mod ord">
          <ac:chgData name="05111940000108@mahasiswa.integra.its.ac.id" userId="9f8f224b-c7d3-45e0-a2a9-7c056749db0a" providerId="ADAL" clId="{6A658FB1-4007-44F4-AC83-0CC8987A861E}" dt="2021-11-19T08:39:37.780" v="349" actId="700"/>
          <ac:spMkLst>
            <pc:docMk/>
            <pc:sldMk cId="1106102044" sldId="300"/>
            <ac:spMk id="3" creationId="{6D75CC9B-92E1-4465-992D-19B42995001F}"/>
          </ac:spMkLst>
        </pc:spChg>
        <pc:spChg chg="del">
          <ac:chgData name="05111940000108@mahasiswa.integra.its.ac.id" userId="9f8f224b-c7d3-45e0-a2a9-7c056749db0a" providerId="ADAL" clId="{6A658FB1-4007-44F4-AC83-0CC8987A861E}" dt="2021-11-19T08:39:46.354" v="352" actId="478"/>
          <ac:spMkLst>
            <pc:docMk/>
            <pc:sldMk cId="1106102044" sldId="300"/>
            <ac:spMk id="3" creationId="{EEC37199-B40A-4349-8A82-DF10D23EC8C7}"/>
          </ac:spMkLst>
        </pc:spChg>
        <pc:spChg chg="add mod ord">
          <ac:chgData name="05111940000108@mahasiswa.integra.its.ac.id" userId="9f8f224b-c7d3-45e0-a2a9-7c056749db0a" providerId="ADAL" clId="{6A658FB1-4007-44F4-AC83-0CC8987A861E}" dt="2021-11-22T22:12:43.970" v="4294" actId="208"/>
          <ac:spMkLst>
            <pc:docMk/>
            <pc:sldMk cId="1106102044" sldId="300"/>
            <ac:spMk id="4" creationId="{8EE82D5B-137F-4E1E-9735-5B70148E2520}"/>
          </ac:spMkLst>
        </pc:spChg>
        <pc:spChg chg="mod ord">
          <ac:chgData name="05111940000108@mahasiswa.integra.its.ac.id" userId="9f8f224b-c7d3-45e0-a2a9-7c056749db0a" providerId="ADAL" clId="{6A658FB1-4007-44F4-AC83-0CC8987A861E}" dt="2021-11-22T22:12:43.620" v="4293" actId="207"/>
          <ac:spMkLst>
            <pc:docMk/>
            <pc:sldMk cId="1106102044" sldId="300"/>
            <ac:spMk id="373" creationId="{00000000-0000-0000-0000-000000000000}"/>
          </ac:spMkLst>
        </pc:spChg>
        <pc:spChg chg="del mod ord">
          <ac:chgData name="05111940000108@mahasiswa.integra.its.ac.id" userId="9f8f224b-c7d3-45e0-a2a9-7c056749db0a" providerId="ADAL" clId="{6A658FB1-4007-44F4-AC83-0CC8987A861E}" dt="2021-11-19T08:39:37.780" v="349" actId="700"/>
          <ac:spMkLst>
            <pc:docMk/>
            <pc:sldMk cId="1106102044" sldId="300"/>
            <ac:spMk id="374" creationId="{00000000-0000-0000-0000-000000000000}"/>
          </ac:spMkLst>
        </pc:spChg>
      </pc:sldChg>
      <pc:sldChg chg="modSp mod">
        <pc:chgData name="05111940000108@mahasiswa.integra.its.ac.id" userId="9f8f224b-c7d3-45e0-a2a9-7c056749db0a" providerId="ADAL" clId="{6A658FB1-4007-44F4-AC83-0CC8987A861E}" dt="2021-11-22T22:08:51.251" v="4248" actId="208"/>
        <pc:sldMkLst>
          <pc:docMk/>
          <pc:sldMk cId="2709702350" sldId="301"/>
        </pc:sldMkLst>
        <pc:spChg chg="mod">
          <ac:chgData name="05111940000108@mahasiswa.integra.its.ac.id" userId="9f8f224b-c7d3-45e0-a2a9-7c056749db0a" providerId="ADAL" clId="{6A658FB1-4007-44F4-AC83-0CC8987A861E}" dt="2021-11-22T22:08:51.251" v="4248" actId="208"/>
          <ac:spMkLst>
            <pc:docMk/>
            <pc:sldMk cId="2709702350" sldId="301"/>
            <ac:spMk id="4" creationId="{8EE82D5B-137F-4E1E-9735-5B70148E2520}"/>
          </ac:spMkLst>
        </pc:spChg>
        <pc:spChg chg="mod">
          <ac:chgData name="05111940000108@mahasiswa.integra.its.ac.id" userId="9f8f224b-c7d3-45e0-a2a9-7c056749db0a" providerId="ADAL" clId="{6A658FB1-4007-44F4-AC83-0CC8987A861E}" dt="2021-11-22T22:08:49.867" v="4247" actId="207"/>
          <ac:spMkLst>
            <pc:docMk/>
            <pc:sldMk cId="2709702350" sldId="301"/>
            <ac:spMk id="373" creationId="{00000000-0000-0000-0000-000000000000}"/>
          </ac:spMkLst>
        </pc:spChg>
      </pc:sldChg>
      <pc:sldChg chg="modSp add mod">
        <pc:chgData name="05111940000108@mahasiswa.integra.its.ac.id" userId="9f8f224b-c7d3-45e0-a2a9-7c056749db0a" providerId="ADAL" clId="{6A658FB1-4007-44F4-AC83-0CC8987A861E}" dt="2021-11-19T08:41:40.767" v="355" actId="20577"/>
        <pc:sldMkLst>
          <pc:docMk/>
          <pc:sldMk cId="2967607881" sldId="301"/>
        </pc:sldMkLst>
        <pc:spChg chg="mod">
          <ac:chgData name="05111940000108@mahasiswa.integra.its.ac.id" userId="9f8f224b-c7d3-45e0-a2a9-7c056749db0a" providerId="ADAL" clId="{6A658FB1-4007-44F4-AC83-0CC8987A861E}" dt="2021-11-19T08:41:40.767" v="355" actId="20577"/>
          <ac:spMkLst>
            <pc:docMk/>
            <pc:sldMk cId="2967607881" sldId="301"/>
            <ac:spMk id="4" creationId="{8EE82D5B-137F-4E1E-9735-5B70148E2520}"/>
          </ac:spMkLst>
        </pc:spChg>
      </pc:sldChg>
      <pc:sldChg chg="modSp mod">
        <pc:chgData name="05111940000108@mahasiswa.integra.its.ac.id" userId="9f8f224b-c7d3-45e0-a2a9-7c056749db0a" providerId="ADAL" clId="{6A658FB1-4007-44F4-AC83-0CC8987A861E}" dt="2021-11-22T22:08:41.218" v="4246" actId="208"/>
        <pc:sldMkLst>
          <pc:docMk/>
          <pc:sldMk cId="3462314828" sldId="302"/>
        </pc:sldMkLst>
        <pc:spChg chg="mod">
          <ac:chgData name="05111940000108@mahasiswa.integra.its.ac.id" userId="9f8f224b-c7d3-45e0-a2a9-7c056749db0a" providerId="ADAL" clId="{6A658FB1-4007-44F4-AC83-0CC8987A861E}" dt="2021-11-22T22:08:41.218" v="4246" actId="208"/>
          <ac:spMkLst>
            <pc:docMk/>
            <pc:sldMk cId="3462314828" sldId="302"/>
            <ac:spMk id="4" creationId="{8EE82D5B-137F-4E1E-9735-5B70148E2520}"/>
          </ac:spMkLst>
        </pc:spChg>
        <pc:spChg chg="mod">
          <ac:chgData name="05111940000108@mahasiswa.integra.its.ac.id" userId="9f8f224b-c7d3-45e0-a2a9-7c056749db0a" providerId="ADAL" clId="{6A658FB1-4007-44F4-AC83-0CC8987A861E}" dt="2021-11-22T22:08:39.257" v="4245" actId="207"/>
          <ac:spMkLst>
            <pc:docMk/>
            <pc:sldMk cId="3462314828" sldId="302"/>
            <ac:spMk id="373" creationId="{00000000-0000-0000-0000-000000000000}"/>
          </ac:spMkLst>
        </pc:spChg>
      </pc:sldChg>
      <pc:sldChg chg="modSp mod">
        <pc:chgData name="05111940000108@mahasiswa.integra.its.ac.id" userId="9f8f224b-c7d3-45e0-a2a9-7c056749db0a" providerId="ADAL" clId="{6A658FB1-4007-44F4-AC83-0CC8987A861E}" dt="2021-11-22T22:08:25.899" v="4243" actId="208"/>
        <pc:sldMkLst>
          <pc:docMk/>
          <pc:sldMk cId="191124807" sldId="303"/>
        </pc:sldMkLst>
        <pc:spChg chg="mod">
          <ac:chgData name="05111940000108@mahasiswa.integra.its.ac.id" userId="9f8f224b-c7d3-45e0-a2a9-7c056749db0a" providerId="ADAL" clId="{6A658FB1-4007-44F4-AC83-0CC8987A861E}" dt="2021-11-22T22:08:23.567" v="4242" actId="207"/>
          <ac:spMkLst>
            <pc:docMk/>
            <pc:sldMk cId="191124807" sldId="303"/>
            <ac:spMk id="2" creationId="{6D75CC9B-92E1-4465-992D-19B42995001F}"/>
          </ac:spMkLst>
        </pc:spChg>
        <pc:spChg chg="mod">
          <ac:chgData name="05111940000108@mahasiswa.integra.its.ac.id" userId="9f8f224b-c7d3-45e0-a2a9-7c056749db0a" providerId="ADAL" clId="{6A658FB1-4007-44F4-AC83-0CC8987A861E}" dt="2021-11-22T22:08:25.899" v="4243" actId="208"/>
          <ac:spMkLst>
            <pc:docMk/>
            <pc:sldMk cId="191124807" sldId="303"/>
            <ac:spMk id="4" creationId="{8EE82D5B-137F-4E1E-9735-5B70148E2520}"/>
          </ac:spMkLst>
        </pc:spChg>
        <pc:spChg chg="mod">
          <ac:chgData name="05111940000108@mahasiswa.integra.its.ac.id" userId="9f8f224b-c7d3-45e0-a2a9-7c056749db0a" providerId="ADAL" clId="{6A658FB1-4007-44F4-AC83-0CC8987A861E}" dt="2021-11-22T22:08:23.567" v="4242" actId="207"/>
          <ac:spMkLst>
            <pc:docMk/>
            <pc:sldMk cId="191124807" sldId="303"/>
            <ac:spMk id="373" creationId="{00000000-0000-0000-0000-000000000000}"/>
          </ac:spMkLst>
        </pc:spChg>
      </pc:sldChg>
      <pc:sldChg chg="addSp delSp modSp mod">
        <pc:chgData name="05111940000108@mahasiswa.integra.its.ac.id" userId="9f8f224b-c7d3-45e0-a2a9-7c056749db0a" providerId="ADAL" clId="{6A658FB1-4007-44F4-AC83-0CC8987A861E}" dt="2021-11-22T22:08:15.949" v="4241" actId="208"/>
        <pc:sldMkLst>
          <pc:docMk/>
          <pc:sldMk cId="1877439895" sldId="304"/>
        </pc:sldMkLst>
        <pc:spChg chg="mod">
          <ac:chgData name="05111940000108@mahasiswa.integra.its.ac.id" userId="9f8f224b-c7d3-45e0-a2a9-7c056749db0a" providerId="ADAL" clId="{6A658FB1-4007-44F4-AC83-0CC8987A861E}" dt="2021-11-22T22:08:15.949" v="4241" actId="208"/>
          <ac:spMkLst>
            <pc:docMk/>
            <pc:sldMk cId="1877439895" sldId="304"/>
            <ac:spMk id="4" creationId="{8EE82D5B-137F-4E1E-9735-5B70148E2520}"/>
          </ac:spMkLst>
        </pc:spChg>
        <pc:spChg chg="add del mod">
          <ac:chgData name="05111940000108@mahasiswa.integra.its.ac.id" userId="9f8f224b-c7d3-45e0-a2a9-7c056749db0a" providerId="ADAL" clId="{6A658FB1-4007-44F4-AC83-0CC8987A861E}" dt="2021-11-19T08:46:49.857" v="480" actId="478"/>
          <ac:spMkLst>
            <pc:docMk/>
            <pc:sldMk cId="1877439895" sldId="304"/>
            <ac:spMk id="5" creationId="{1E86B564-15F1-4381-95B0-FEBDF518CE4C}"/>
          </ac:spMkLst>
        </pc:spChg>
        <pc:spChg chg="add mod">
          <ac:chgData name="05111940000108@mahasiswa.integra.its.ac.id" userId="9f8f224b-c7d3-45e0-a2a9-7c056749db0a" providerId="ADAL" clId="{6A658FB1-4007-44F4-AC83-0CC8987A861E}" dt="2021-11-22T22:08:13.224" v="4240" actId="207"/>
          <ac:spMkLst>
            <pc:docMk/>
            <pc:sldMk cId="1877439895" sldId="304"/>
            <ac:spMk id="8" creationId="{E145075F-6B66-47AF-ABA3-5DEB4992DC96}"/>
          </ac:spMkLst>
        </pc:spChg>
        <pc:spChg chg="del mod">
          <ac:chgData name="05111940000108@mahasiswa.integra.its.ac.id" userId="9f8f224b-c7d3-45e0-a2a9-7c056749db0a" providerId="ADAL" clId="{6A658FB1-4007-44F4-AC83-0CC8987A861E}" dt="2021-11-19T08:46:47.405" v="479" actId="478"/>
          <ac:spMkLst>
            <pc:docMk/>
            <pc:sldMk cId="1877439895" sldId="304"/>
            <ac:spMk id="373" creationId="{00000000-0000-0000-0000-000000000000}"/>
          </ac:spMkLst>
        </pc:spChg>
      </pc:sldChg>
      <pc:sldChg chg="modSp mod">
        <pc:chgData name="05111940000108@mahasiswa.integra.its.ac.id" userId="9f8f224b-c7d3-45e0-a2a9-7c056749db0a" providerId="ADAL" clId="{6A658FB1-4007-44F4-AC83-0CC8987A861E}" dt="2021-11-22T22:07:58.364" v="4239" actId="208"/>
        <pc:sldMkLst>
          <pc:docMk/>
          <pc:sldMk cId="2967607881" sldId="305"/>
        </pc:sldMkLst>
        <pc:spChg chg="mod">
          <ac:chgData name="05111940000108@mahasiswa.integra.its.ac.id" userId="9f8f224b-c7d3-45e0-a2a9-7c056749db0a" providerId="ADAL" clId="{6A658FB1-4007-44F4-AC83-0CC8987A861E}" dt="2021-11-22T22:07:58.364" v="4239" actId="208"/>
          <ac:spMkLst>
            <pc:docMk/>
            <pc:sldMk cId="2967607881" sldId="305"/>
            <ac:spMk id="4" creationId="{8EE82D5B-137F-4E1E-9735-5B70148E2520}"/>
          </ac:spMkLst>
        </pc:spChg>
        <pc:spChg chg="mod">
          <ac:chgData name="05111940000108@mahasiswa.integra.its.ac.id" userId="9f8f224b-c7d3-45e0-a2a9-7c056749db0a" providerId="ADAL" clId="{6A658FB1-4007-44F4-AC83-0CC8987A861E}" dt="2021-11-22T22:07:56.139" v="4238" actId="1076"/>
          <ac:spMkLst>
            <pc:docMk/>
            <pc:sldMk cId="2967607881" sldId="305"/>
            <ac:spMk id="373" creationId="{00000000-0000-0000-0000-000000000000}"/>
          </ac:spMkLst>
        </pc:spChg>
      </pc:sldChg>
      <pc:sldChg chg="addSp delSp modSp mod">
        <pc:chgData name="05111940000108@mahasiswa.integra.its.ac.id" userId="9f8f224b-c7d3-45e0-a2a9-7c056749db0a" providerId="ADAL" clId="{6A658FB1-4007-44F4-AC83-0CC8987A861E}" dt="2021-11-22T22:07:10.097" v="4235" actId="208"/>
        <pc:sldMkLst>
          <pc:docMk/>
          <pc:sldMk cId="609529971" sldId="306"/>
        </pc:sldMkLst>
        <pc:spChg chg="mod">
          <ac:chgData name="05111940000108@mahasiswa.integra.its.ac.id" userId="9f8f224b-c7d3-45e0-a2a9-7c056749db0a" providerId="ADAL" clId="{6A658FB1-4007-44F4-AC83-0CC8987A861E}" dt="2021-11-22T22:07:07.232" v="4234" actId="207"/>
          <ac:spMkLst>
            <pc:docMk/>
            <pc:sldMk cId="609529971" sldId="306"/>
            <ac:spMk id="2" creationId="{6D75CC9B-92E1-4465-992D-19B42995001F}"/>
          </ac:spMkLst>
        </pc:spChg>
        <pc:spChg chg="mod">
          <ac:chgData name="05111940000108@mahasiswa.integra.its.ac.id" userId="9f8f224b-c7d3-45e0-a2a9-7c056749db0a" providerId="ADAL" clId="{6A658FB1-4007-44F4-AC83-0CC8987A861E}" dt="2021-11-22T22:07:10.097" v="4235" actId="208"/>
          <ac:spMkLst>
            <pc:docMk/>
            <pc:sldMk cId="609529971" sldId="306"/>
            <ac:spMk id="4" creationId="{8EE82D5B-137F-4E1E-9735-5B70148E2520}"/>
          </ac:spMkLst>
        </pc:spChg>
        <pc:spChg chg="add del mod">
          <ac:chgData name="05111940000108@mahasiswa.integra.its.ac.id" userId="9f8f224b-c7d3-45e0-a2a9-7c056749db0a" providerId="ADAL" clId="{6A658FB1-4007-44F4-AC83-0CC8987A861E}" dt="2021-11-19T08:47:30.266" v="498" actId="478"/>
          <ac:spMkLst>
            <pc:docMk/>
            <pc:sldMk cId="609529971" sldId="306"/>
            <ac:spMk id="5" creationId="{8BC51618-38CB-437C-BB06-37E9ACFC3D25}"/>
          </ac:spMkLst>
        </pc:spChg>
        <pc:spChg chg="add mod">
          <ac:chgData name="05111940000108@mahasiswa.integra.its.ac.id" userId="9f8f224b-c7d3-45e0-a2a9-7c056749db0a" providerId="ADAL" clId="{6A658FB1-4007-44F4-AC83-0CC8987A861E}" dt="2021-11-22T22:07:07.232" v="4234" actId="207"/>
          <ac:spMkLst>
            <pc:docMk/>
            <pc:sldMk cId="609529971" sldId="306"/>
            <ac:spMk id="8" creationId="{B57F3DCA-B12F-4776-A874-F72CABCF31D5}"/>
          </ac:spMkLst>
        </pc:spChg>
        <pc:spChg chg="del mod">
          <ac:chgData name="05111940000108@mahasiswa.integra.its.ac.id" userId="9f8f224b-c7d3-45e0-a2a9-7c056749db0a" providerId="ADAL" clId="{6A658FB1-4007-44F4-AC83-0CC8987A861E}" dt="2021-11-19T08:47:27.870" v="497" actId="478"/>
          <ac:spMkLst>
            <pc:docMk/>
            <pc:sldMk cId="609529971" sldId="306"/>
            <ac:spMk id="373" creationId="{00000000-0000-0000-0000-000000000000}"/>
          </ac:spMkLst>
        </pc:spChg>
      </pc:sldChg>
      <pc:sldChg chg="addSp delSp modSp mod">
        <pc:chgData name="05111940000108@mahasiswa.integra.its.ac.id" userId="9f8f224b-c7d3-45e0-a2a9-7c056749db0a" providerId="ADAL" clId="{6A658FB1-4007-44F4-AC83-0CC8987A861E}" dt="2021-11-22T22:06:49.258" v="4232" actId="208"/>
        <pc:sldMkLst>
          <pc:docMk/>
          <pc:sldMk cId="873496647" sldId="307"/>
        </pc:sldMkLst>
        <pc:spChg chg="mod">
          <ac:chgData name="05111940000108@mahasiswa.integra.its.ac.id" userId="9f8f224b-c7d3-45e0-a2a9-7c056749db0a" providerId="ADAL" clId="{6A658FB1-4007-44F4-AC83-0CC8987A861E}" dt="2021-11-22T22:06:44.227" v="4231" actId="207"/>
          <ac:spMkLst>
            <pc:docMk/>
            <pc:sldMk cId="873496647" sldId="307"/>
            <ac:spMk id="2" creationId="{6D75CC9B-92E1-4465-992D-19B42995001F}"/>
          </ac:spMkLst>
        </pc:spChg>
        <pc:spChg chg="mod">
          <ac:chgData name="05111940000108@mahasiswa.integra.its.ac.id" userId="9f8f224b-c7d3-45e0-a2a9-7c056749db0a" providerId="ADAL" clId="{6A658FB1-4007-44F4-AC83-0CC8987A861E}" dt="2021-11-22T22:06:49.258" v="4232" actId="208"/>
          <ac:spMkLst>
            <pc:docMk/>
            <pc:sldMk cId="873496647" sldId="307"/>
            <ac:spMk id="4" creationId="{8EE82D5B-137F-4E1E-9735-5B70148E2520}"/>
          </ac:spMkLst>
        </pc:spChg>
        <pc:spChg chg="add del mod">
          <ac:chgData name="05111940000108@mahasiswa.integra.its.ac.id" userId="9f8f224b-c7d3-45e0-a2a9-7c056749db0a" providerId="ADAL" clId="{6A658FB1-4007-44F4-AC83-0CC8987A861E}" dt="2021-11-19T08:47:50.916" v="522" actId="478"/>
          <ac:spMkLst>
            <pc:docMk/>
            <pc:sldMk cId="873496647" sldId="307"/>
            <ac:spMk id="5" creationId="{A444392D-E37B-4AF1-AA53-3E461B55E2D0}"/>
          </ac:spMkLst>
        </pc:spChg>
        <pc:spChg chg="add del mod">
          <ac:chgData name="05111940000108@mahasiswa.integra.its.ac.id" userId="9f8f224b-c7d3-45e0-a2a9-7c056749db0a" providerId="ADAL" clId="{6A658FB1-4007-44F4-AC83-0CC8987A861E}" dt="2021-11-19T08:47:48.311" v="521"/>
          <ac:spMkLst>
            <pc:docMk/>
            <pc:sldMk cId="873496647" sldId="307"/>
            <ac:spMk id="8" creationId="{6F768572-A701-4816-B624-152A9096F817}"/>
          </ac:spMkLst>
        </pc:spChg>
        <pc:spChg chg="add mod">
          <ac:chgData name="05111940000108@mahasiswa.integra.its.ac.id" userId="9f8f224b-c7d3-45e0-a2a9-7c056749db0a" providerId="ADAL" clId="{6A658FB1-4007-44F4-AC83-0CC8987A861E}" dt="2021-11-22T22:06:44.227" v="4231" actId="207"/>
          <ac:spMkLst>
            <pc:docMk/>
            <pc:sldMk cId="873496647" sldId="307"/>
            <ac:spMk id="9" creationId="{2B3FC1D7-AFE0-434D-B2F5-C4090C9DE135}"/>
          </ac:spMkLst>
        </pc:spChg>
        <pc:spChg chg="del mod">
          <ac:chgData name="05111940000108@mahasiswa.integra.its.ac.id" userId="9f8f224b-c7d3-45e0-a2a9-7c056749db0a" providerId="ADAL" clId="{6A658FB1-4007-44F4-AC83-0CC8987A861E}" dt="2021-11-19T08:47:47.160" v="519" actId="478"/>
          <ac:spMkLst>
            <pc:docMk/>
            <pc:sldMk cId="873496647" sldId="307"/>
            <ac:spMk id="373" creationId="{00000000-0000-0000-0000-000000000000}"/>
          </ac:spMkLst>
        </pc:spChg>
      </pc:sldChg>
      <pc:sldChg chg="modSp mod">
        <pc:chgData name="05111940000108@mahasiswa.integra.its.ac.id" userId="9f8f224b-c7d3-45e0-a2a9-7c056749db0a" providerId="ADAL" clId="{6A658FB1-4007-44F4-AC83-0CC8987A861E}" dt="2021-11-22T22:06:28.701" v="4230" actId="208"/>
        <pc:sldMkLst>
          <pc:docMk/>
          <pc:sldMk cId="3443749160" sldId="308"/>
        </pc:sldMkLst>
        <pc:spChg chg="mod">
          <ac:chgData name="05111940000108@mahasiswa.integra.its.ac.id" userId="9f8f224b-c7d3-45e0-a2a9-7c056749db0a" providerId="ADAL" clId="{6A658FB1-4007-44F4-AC83-0CC8987A861E}" dt="2021-11-22T22:06:20.882" v="4229" actId="207"/>
          <ac:spMkLst>
            <pc:docMk/>
            <pc:sldMk cId="3443749160" sldId="308"/>
            <ac:spMk id="2" creationId="{6D75CC9B-92E1-4465-992D-19B42995001F}"/>
          </ac:spMkLst>
        </pc:spChg>
        <pc:spChg chg="mod">
          <ac:chgData name="05111940000108@mahasiswa.integra.its.ac.id" userId="9f8f224b-c7d3-45e0-a2a9-7c056749db0a" providerId="ADAL" clId="{6A658FB1-4007-44F4-AC83-0CC8987A861E}" dt="2021-11-22T22:06:28.701" v="4230" actId="208"/>
          <ac:spMkLst>
            <pc:docMk/>
            <pc:sldMk cId="3443749160" sldId="308"/>
            <ac:spMk id="4" creationId="{8EE82D5B-137F-4E1E-9735-5B70148E2520}"/>
          </ac:spMkLst>
        </pc:spChg>
        <pc:spChg chg="mod">
          <ac:chgData name="05111940000108@mahasiswa.integra.its.ac.id" userId="9f8f224b-c7d3-45e0-a2a9-7c056749db0a" providerId="ADAL" clId="{6A658FB1-4007-44F4-AC83-0CC8987A861E}" dt="2021-11-22T22:06:20.882" v="4229" actId="207"/>
          <ac:spMkLst>
            <pc:docMk/>
            <pc:sldMk cId="3443749160" sldId="308"/>
            <ac:spMk id="373" creationId="{00000000-0000-0000-0000-000000000000}"/>
          </ac:spMkLst>
        </pc:spChg>
      </pc:sldChg>
      <pc:sldChg chg="new del">
        <pc:chgData name="05111940000108@mahasiswa.integra.its.ac.id" userId="9f8f224b-c7d3-45e0-a2a9-7c056749db0a" providerId="ADAL" clId="{6A658FB1-4007-44F4-AC83-0CC8987A861E}" dt="2021-11-19T09:00:26.639" v="558" actId="680"/>
        <pc:sldMkLst>
          <pc:docMk/>
          <pc:sldMk cId="1176994175" sldId="311"/>
        </pc:sldMkLst>
      </pc:sldChg>
      <pc:sldChg chg="modSp new mod modClrScheme chgLayout">
        <pc:chgData name="05111940000108@mahasiswa.integra.its.ac.id" userId="9f8f224b-c7d3-45e0-a2a9-7c056749db0a" providerId="ADAL" clId="{6A658FB1-4007-44F4-AC83-0CC8987A861E}" dt="2021-11-21T02:43:44.406" v="2019" actId="20577"/>
        <pc:sldMkLst>
          <pc:docMk/>
          <pc:sldMk cId="1482525089" sldId="311"/>
        </pc:sldMkLst>
        <pc:spChg chg="mod ord">
          <ac:chgData name="05111940000108@mahasiswa.integra.its.ac.id" userId="9f8f224b-c7d3-45e0-a2a9-7c056749db0a" providerId="ADAL" clId="{6A658FB1-4007-44F4-AC83-0CC8987A861E}" dt="2021-11-21T02:43:44.406" v="2019" actId="20577"/>
          <ac:spMkLst>
            <pc:docMk/>
            <pc:sldMk cId="1482525089" sldId="311"/>
            <ac:spMk id="2" creationId="{805C21B6-8893-4CC5-BF01-E956B80CD02E}"/>
          </ac:spMkLst>
        </pc:spChg>
        <pc:spChg chg="mod ord">
          <ac:chgData name="05111940000108@mahasiswa.integra.its.ac.id" userId="9f8f224b-c7d3-45e0-a2a9-7c056749db0a" providerId="ADAL" clId="{6A658FB1-4007-44F4-AC83-0CC8987A861E}" dt="2021-11-19T09:19:15.840" v="1595" actId="700"/>
          <ac:spMkLst>
            <pc:docMk/>
            <pc:sldMk cId="1482525089" sldId="311"/>
            <ac:spMk id="3" creationId="{39E5C9A3-9E83-4694-9BBC-8F55D2245EDF}"/>
          </ac:spMkLst>
        </pc:spChg>
      </pc:sldChg>
      <pc:sldChg chg="new del">
        <pc:chgData name="05111940000108@mahasiswa.integra.its.ac.id" userId="9f8f224b-c7d3-45e0-a2a9-7c056749db0a" providerId="ADAL" clId="{6A658FB1-4007-44F4-AC83-0CC8987A861E}" dt="2021-11-19T08:59:59.564" v="556" actId="680"/>
        <pc:sldMkLst>
          <pc:docMk/>
          <pc:sldMk cId="1750017754" sldId="311"/>
        </pc:sldMkLst>
      </pc:sldChg>
      <pc:sldChg chg="new del">
        <pc:chgData name="05111940000108@mahasiswa.integra.its.ac.id" userId="9f8f224b-c7d3-45e0-a2a9-7c056749db0a" providerId="ADAL" clId="{6A658FB1-4007-44F4-AC83-0CC8987A861E}" dt="2021-11-19T09:00:32.916" v="560" actId="680"/>
        <pc:sldMkLst>
          <pc:docMk/>
          <pc:sldMk cId="2342337594" sldId="311"/>
        </pc:sldMkLst>
      </pc:sldChg>
      <pc:sldChg chg="addSp delSp modSp new mod modClrScheme chgLayout">
        <pc:chgData name="05111940000108@mahasiswa.integra.its.ac.id" userId="9f8f224b-c7d3-45e0-a2a9-7c056749db0a" providerId="ADAL" clId="{6A658FB1-4007-44F4-AC83-0CC8987A861E}" dt="2021-11-21T03:02:21.859" v="2564" actId="20577"/>
        <pc:sldMkLst>
          <pc:docMk/>
          <pc:sldMk cId="529066704" sldId="312"/>
        </pc:sldMkLst>
        <pc:spChg chg="mod ord">
          <ac:chgData name="05111940000108@mahasiswa.integra.its.ac.id" userId="9f8f224b-c7d3-45e0-a2a9-7c056749db0a" providerId="ADAL" clId="{6A658FB1-4007-44F4-AC83-0CC8987A861E}" dt="2021-11-19T09:19:33.169" v="1596" actId="700"/>
          <ac:spMkLst>
            <pc:docMk/>
            <pc:sldMk cId="529066704" sldId="312"/>
            <ac:spMk id="2" creationId="{BFB7942F-65C8-47CD-8FBF-F8101A19FB30}"/>
          </ac:spMkLst>
        </pc:spChg>
        <pc:spChg chg="mod ord">
          <ac:chgData name="05111940000108@mahasiswa.integra.its.ac.id" userId="9f8f224b-c7d3-45e0-a2a9-7c056749db0a" providerId="ADAL" clId="{6A658FB1-4007-44F4-AC83-0CC8987A861E}" dt="2021-11-19T09:19:33.169" v="1596" actId="700"/>
          <ac:spMkLst>
            <pc:docMk/>
            <pc:sldMk cId="529066704" sldId="312"/>
            <ac:spMk id="3" creationId="{7DA02D58-A7E5-49ED-B55B-7EE066CA342A}"/>
          </ac:spMkLst>
        </pc:spChg>
        <pc:spChg chg="add mod ord">
          <ac:chgData name="05111940000108@mahasiswa.integra.its.ac.id" userId="9f8f224b-c7d3-45e0-a2a9-7c056749db0a" providerId="ADAL" clId="{6A658FB1-4007-44F4-AC83-0CC8987A861E}" dt="2021-11-21T03:02:21.859" v="2564" actId="20577"/>
          <ac:spMkLst>
            <pc:docMk/>
            <pc:sldMk cId="529066704" sldId="312"/>
            <ac:spMk id="6" creationId="{E45E4546-8C8F-479C-97E0-F41C0804F9C1}"/>
          </ac:spMkLst>
        </pc:spChg>
        <pc:graphicFrameChg chg="add del mod modGraphic">
          <ac:chgData name="05111940000108@mahasiswa.integra.its.ac.id" userId="9f8f224b-c7d3-45e0-a2a9-7c056749db0a" providerId="ADAL" clId="{6A658FB1-4007-44F4-AC83-0CC8987A861E}" dt="2021-11-19T09:19:46.057" v="1597" actId="478"/>
          <ac:graphicFrameMkLst>
            <pc:docMk/>
            <pc:sldMk cId="529066704" sldId="312"/>
            <ac:graphicFrameMk id="5" creationId="{51846C1D-3A2E-4D7E-AE44-013B16110581}"/>
          </ac:graphicFrameMkLst>
        </pc:graphicFrameChg>
        <pc:picChg chg="add mod">
          <ac:chgData name="05111940000108@mahasiswa.integra.its.ac.id" userId="9f8f224b-c7d3-45e0-a2a9-7c056749db0a" providerId="ADAL" clId="{6A658FB1-4007-44F4-AC83-0CC8987A861E}" dt="2021-11-19T09:09:37.005" v="1049" actId="1076"/>
          <ac:picMkLst>
            <pc:docMk/>
            <pc:sldMk cId="529066704" sldId="312"/>
            <ac:picMk id="4" creationId="{4CDF66BB-A0DF-4A45-A889-C17ECC89F051}"/>
          </ac:picMkLst>
        </pc:picChg>
      </pc:sldChg>
      <pc:sldChg chg="new del">
        <pc:chgData name="05111940000108@mahasiswa.integra.its.ac.id" userId="9f8f224b-c7d3-45e0-a2a9-7c056749db0a" providerId="ADAL" clId="{6A658FB1-4007-44F4-AC83-0CC8987A861E}" dt="2021-11-19T09:03:49.760" v="893" actId="680"/>
        <pc:sldMkLst>
          <pc:docMk/>
          <pc:sldMk cId="702070512" sldId="312"/>
        </pc:sldMkLst>
      </pc:sldChg>
      <pc:sldChg chg="modSp mod">
        <pc:chgData name="05111940000108@mahasiswa.integra.its.ac.id" userId="9f8f224b-c7d3-45e0-a2a9-7c056749db0a" providerId="ADAL" clId="{6A658FB1-4007-44F4-AC83-0CC8987A861E}" dt="2021-11-22T22:08:35.218" v="4244" actId="207"/>
        <pc:sldMkLst>
          <pc:docMk/>
          <pc:sldMk cId="2637412275" sldId="314"/>
        </pc:sldMkLst>
        <pc:spChg chg="mod">
          <ac:chgData name="05111940000108@mahasiswa.integra.its.ac.id" userId="9f8f224b-c7d3-45e0-a2a9-7c056749db0a" providerId="ADAL" clId="{6A658FB1-4007-44F4-AC83-0CC8987A861E}" dt="2021-11-22T22:08:35.218" v="4244" actId="207"/>
          <ac:spMkLst>
            <pc:docMk/>
            <pc:sldMk cId="2637412275" sldId="314"/>
            <ac:spMk id="13" creationId="{1B58BDDA-97F6-426C-A6EC-C676AB01F55A}"/>
          </ac:spMkLst>
        </pc:spChg>
        <pc:spChg chg="mod">
          <ac:chgData name="05111940000108@mahasiswa.integra.its.ac.id" userId="9f8f224b-c7d3-45e0-a2a9-7c056749db0a" providerId="ADAL" clId="{6A658FB1-4007-44F4-AC83-0CC8987A861E}" dt="2021-11-22T22:08:35.218" v="4244" actId="207"/>
          <ac:spMkLst>
            <pc:docMk/>
            <pc:sldMk cId="2637412275" sldId="314"/>
            <ac:spMk id="15" creationId="{713748AB-3857-4DD2-B00F-87C20A2F8002}"/>
          </ac:spMkLst>
        </pc:spChg>
        <pc:spChg chg="mod">
          <ac:chgData name="05111940000108@mahasiswa.integra.its.ac.id" userId="9f8f224b-c7d3-45e0-a2a9-7c056749db0a" providerId="ADAL" clId="{6A658FB1-4007-44F4-AC83-0CC8987A861E}" dt="2021-11-22T22:08:35.218" v="4244" actId="207"/>
          <ac:spMkLst>
            <pc:docMk/>
            <pc:sldMk cId="2637412275" sldId="314"/>
            <ac:spMk id="17" creationId="{BA6D828F-5A14-4596-ABF2-58AB621B11BC}"/>
          </ac:spMkLst>
        </pc:spChg>
      </pc:sldChg>
      <pc:sldChg chg="addSp delSp modSp add mod modClrScheme chgLayout">
        <pc:chgData name="05111940000108@mahasiswa.integra.its.ac.id" userId="9f8f224b-c7d3-45e0-a2a9-7c056749db0a" providerId="ADAL" clId="{6A658FB1-4007-44F4-AC83-0CC8987A861E}" dt="2021-11-21T02:55:47.039" v="2162" actId="700"/>
        <pc:sldMkLst>
          <pc:docMk/>
          <pc:sldMk cId="822089631" sldId="315"/>
        </pc:sldMkLst>
        <pc:spChg chg="mod ord">
          <ac:chgData name="05111940000108@mahasiswa.integra.its.ac.id" userId="9f8f224b-c7d3-45e0-a2a9-7c056749db0a" providerId="ADAL" clId="{6A658FB1-4007-44F4-AC83-0CC8987A861E}" dt="2021-11-21T02:55:47.039" v="2162" actId="700"/>
          <ac:spMkLst>
            <pc:docMk/>
            <pc:sldMk cId="822089631" sldId="315"/>
            <ac:spMk id="2" creationId="{BFB7942F-65C8-47CD-8FBF-F8101A19FB30}"/>
          </ac:spMkLst>
        </pc:spChg>
        <pc:spChg chg="mod ord">
          <ac:chgData name="05111940000108@mahasiswa.integra.its.ac.id" userId="9f8f224b-c7d3-45e0-a2a9-7c056749db0a" providerId="ADAL" clId="{6A658FB1-4007-44F4-AC83-0CC8987A861E}" dt="2021-11-21T02:55:47.039" v="2162" actId="700"/>
          <ac:spMkLst>
            <pc:docMk/>
            <pc:sldMk cId="822089631" sldId="315"/>
            <ac:spMk id="3" creationId="{7DA02D58-A7E5-49ED-B55B-7EE066CA342A}"/>
          </ac:spMkLst>
        </pc:spChg>
        <pc:spChg chg="add del mod ord">
          <ac:chgData name="05111940000108@mahasiswa.integra.its.ac.id" userId="9f8f224b-c7d3-45e0-a2a9-7c056749db0a" providerId="ADAL" clId="{6A658FB1-4007-44F4-AC83-0CC8987A861E}" dt="2021-11-21T02:55:47.039" v="2162" actId="700"/>
          <ac:spMkLst>
            <pc:docMk/>
            <pc:sldMk cId="822089631" sldId="315"/>
            <ac:spMk id="5" creationId="{8C22CD54-867B-4BB4-832B-3BAD06B55CE4}"/>
          </ac:spMkLst>
        </pc:spChg>
        <pc:picChg chg="mod">
          <ac:chgData name="05111940000108@mahasiswa.integra.its.ac.id" userId="9f8f224b-c7d3-45e0-a2a9-7c056749db0a" providerId="ADAL" clId="{6A658FB1-4007-44F4-AC83-0CC8987A861E}" dt="2021-11-21T02:54:10.605" v="2022" actId="1076"/>
          <ac:picMkLst>
            <pc:docMk/>
            <pc:sldMk cId="822089631" sldId="315"/>
            <ac:picMk id="4" creationId="{4CDF66BB-A0DF-4A45-A889-C17ECC89F051}"/>
          </ac:picMkLst>
        </pc:picChg>
      </pc:sldChg>
      <pc:sldChg chg="modSp mod modClrScheme chgLayout">
        <pc:chgData name="05111940000108@mahasiswa.integra.its.ac.id" userId="9f8f224b-c7d3-45e0-a2a9-7c056749db0a" providerId="ADAL" clId="{6A658FB1-4007-44F4-AC83-0CC8987A861E}" dt="2021-11-21T03:25:47.318" v="3476" actId="20577"/>
        <pc:sldMkLst>
          <pc:docMk/>
          <pc:sldMk cId="1232298970" sldId="327"/>
        </pc:sldMkLst>
        <pc:spChg chg="mod ord">
          <ac:chgData name="05111940000108@mahasiswa.integra.its.ac.id" userId="9f8f224b-c7d3-45e0-a2a9-7c056749db0a" providerId="ADAL" clId="{6A658FB1-4007-44F4-AC83-0CC8987A861E}" dt="2021-11-21T03:24:35.458" v="3290" actId="14100"/>
          <ac:spMkLst>
            <pc:docMk/>
            <pc:sldMk cId="1232298970" sldId="327"/>
            <ac:spMk id="2" creationId="{9442F60D-8A16-4CAB-A984-C0DD91A84AA5}"/>
          </ac:spMkLst>
        </pc:spChg>
        <pc:spChg chg="mod ord">
          <ac:chgData name="05111940000108@mahasiswa.integra.its.ac.id" userId="9f8f224b-c7d3-45e0-a2a9-7c056749db0a" providerId="ADAL" clId="{6A658FB1-4007-44F4-AC83-0CC8987A861E}" dt="2021-11-21T03:25:47.318" v="3476" actId="20577"/>
          <ac:spMkLst>
            <pc:docMk/>
            <pc:sldMk cId="1232298970" sldId="327"/>
            <ac:spMk id="3" creationId="{06DCA6AD-BE54-4D46-A341-3C42DD58D1E5}"/>
          </ac:spMkLst>
        </pc:spChg>
      </pc:sldChg>
      <pc:sldChg chg="del">
        <pc:chgData name="05111940000108@mahasiswa.integra.its.ac.id" userId="9f8f224b-c7d3-45e0-a2a9-7c056749db0a" providerId="ADAL" clId="{6A658FB1-4007-44F4-AC83-0CC8987A861E}" dt="2021-11-21T03:13:29.958" v="3026" actId="47"/>
        <pc:sldMkLst>
          <pc:docMk/>
          <pc:sldMk cId="339264207" sldId="328"/>
        </pc:sldMkLst>
      </pc:sldChg>
      <pc:sldChg chg="modSp mod">
        <pc:chgData name="05111940000108@mahasiswa.integra.its.ac.id" userId="9f8f224b-c7d3-45e0-a2a9-7c056749db0a" providerId="ADAL" clId="{6A658FB1-4007-44F4-AC83-0CC8987A861E}" dt="2021-11-22T22:07:48.800" v="4236" actId="207"/>
        <pc:sldMkLst>
          <pc:docMk/>
          <pc:sldMk cId="658229350" sldId="329"/>
        </pc:sldMkLst>
        <pc:spChg chg="mod">
          <ac:chgData name="05111940000108@mahasiswa.integra.its.ac.id" userId="9f8f224b-c7d3-45e0-a2a9-7c056749db0a" providerId="ADAL" clId="{6A658FB1-4007-44F4-AC83-0CC8987A861E}" dt="2021-11-22T22:07:48.800" v="4236" actId="207"/>
          <ac:spMkLst>
            <pc:docMk/>
            <pc:sldMk cId="658229350" sldId="329"/>
            <ac:spMk id="2" creationId="{2B37B2AC-9BEA-4C2C-B2E3-5EF938FB7030}"/>
          </ac:spMkLst>
        </pc:spChg>
        <pc:spChg chg="mod">
          <ac:chgData name="05111940000108@mahasiswa.integra.its.ac.id" userId="9f8f224b-c7d3-45e0-a2a9-7c056749db0a" providerId="ADAL" clId="{6A658FB1-4007-44F4-AC83-0CC8987A861E}" dt="2021-11-22T22:07:48.800" v="4236" actId="207"/>
          <ac:spMkLst>
            <pc:docMk/>
            <pc:sldMk cId="658229350" sldId="329"/>
            <ac:spMk id="3" creationId="{C892E97B-41E6-4D17-8D09-22BCB29FC9E7}"/>
          </ac:spMkLst>
        </pc:spChg>
      </pc:sldChg>
      <pc:sldChg chg="addSp delSp modSp mod">
        <pc:chgData name="05111940000108@mahasiswa.integra.its.ac.id" userId="9f8f224b-c7d3-45e0-a2a9-7c056749db0a" providerId="ADAL" clId="{6A658FB1-4007-44F4-AC83-0CC8987A861E}" dt="2021-11-22T22:05:59.637" v="4227" actId="20577"/>
        <pc:sldMkLst>
          <pc:docMk/>
          <pc:sldMk cId="621603907" sldId="336"/>
        </pc:sldMkLst>
        <pc:spChg chg="add del mod">
          <ac:chgData name="05111940000108@mahasiswa.integra.its.ac.id" userId="9f8f224b-c7d3-45e0-a2a9-7c056749db0a" providerId="ADAL" clId="{6A658FB1-4007-44F4-AC83-0CC8987A861E}" dt="2021-11-22T22:05:59.637" v="4227" actId="20577"/>
          <ac:spMkLst>
            <pc:docMk/>
            <pc:sldMk cId="621603907" sldId="336"/>
            <ac:spMk id="2" creationId="{40B93734-86EA-4017-A523-52A99D22BECE}"/>
          </ac:spMkLst>
        </pc:spChg>
        <pc:spChg chg="del mod">
          <ac:chgData name="05111940000108@mahasiswa.integra.its.ac.id" userId="9f8f224b-c7d3-45e0-a2a9-7c056749db0a" providerId="ADAL" clId="{6A658FB1-4007-44F4-AC83-0CC8987A861E}" dt="2021-11-22T22:05:47.043" v="4217" actId="478"/>
          <ac:spMkLst>
            <pc:docMk/>
            <pc:sldMk cId="621603907" sldId="336"/>
            <ac:spMk id="4" creationId="{C7BFECD5-FBCA-454F-A3D7-0A0F796595DF}"/>
          </ac:spMkLst>
        </pc:spChg>
        <pc:spChg chg="add del mod">
          <ac:chgData name="05111940000108@mahasiswa.integra.its.ac.id" userId="9f8f224b-c7d3-45e0-a2a9-7c056749db0a" providerId="ADAL" clId="{6A658FB1-4007-44F4-AC83-0CC8987A861E}" dt="2021-11-22T22:05:43.350" v="4215" actId="478"/>
          <ac:spMkLst>
            <pc:docMk/>
            <pc:sldMk cId="621603907" sldId="336"/>
            <ac:spMk id="5" creationId="{3940881E-2EB9-473B-898E-4464D562ACA9}"/>
          </ac:spMkLst>
        </pc:spChg>
      </pc:sldChg>
      <pc:sldChg chg="modSp mod">
        <pc:chgData name="05111940000108@mahasiswa.integra.its.ac.id" userId="9f8f224b-c7d3-45e0-a2a9-7c056749db0a" providerId="ADAL" clId="{6A658FB1-4007-44F4-AC83-0CC8987A861E}" dt="2021-11-22T22:06:59.636" v="4233" actId="207"/>
        <pc:sldMkLst>
          <pc:docMk/>
          <pc:sldMk cId="2869571460" sldId="339"/>
        </pc:sldMkLst>
        <pc:spChg chg="mod">
          <ac:chgData name="05111940000108@mahasiswa.integra.its.ac.id" userId="9f8f224b-c7d3-45e0-a2a9-7c056749db0a" providerId="ADAL" clId="{6A658FB1-4007-44F4-AC83-0CC8987A861E}" dt="2021-11-22T22:06:59.636" v="4233" actId="207"/>
          <ac:spMkLst>
            <pc:docMk/>
            <pc:sldMk cId="2869571460" sldId="339"/>
            <ac:spMk id="2" creationId="{8BA7173D-F866-4A39-8EFE-3F85F7347E82}"/>
          </ac:spMkLst>
        </pc:spChg>
        <pc:spChg chg="mod">
          <ac:chgData name="05111940000108@mahasiswa.integra.its.ac.id" userId="9f8f224b-c7d3-45e0-a2a9-7c056749db0a" providerId="ADAL" clId="{6A658FB1-4007-44F4-AC83-0CC8987A861E}" dt="2021-11-22T22:06:59.636" v="4233" actId="207"/>
          <ac:spMkLst>
            <pc:docMk/>
            <pc:sldMk cId="2869571460" sldId="339"/>
            <ac:spMk id="3" creationId="{9AFD446F-86AE-4119-A849-C614F36DB1DC}"/>
          </ac:spMkLst>
        </pc:spChg>
        <pc:spChg chg="mod">
          <ac:chgData name="05111940000108@mahasiswa.integra.its.ac.id" userId="9f8f224b-c7d3-45e0-a2a9-7c056749db0a" providerId="ADAL" clId="{6A658FB1-4007-44F4-AC83-0CC8987A861E}" dt="2021-11-22T22:06:59.636" v="4233" actId="207"/>
          <ac:spMkLst>
            <pc:docMk/>
            <pc:sldMk cId="2869571460" sldId="339"/>
            <ac:spMk id="5" creationId="{7A5C29F0-A603-4511-9475-8B8E5C25DB9D}"/>
          </ac:spMkLst>
        </pc:spChg>
        <pc:spChg chg="mod">
          <ac:chgData name="05111940000108@mahasiswa.integra.its.ac.id" userId="9f8f224b-c7d3-45e0-a2a9-7c056749db0a" providerId="ADAL" clId="{6A658FB1-4007-44F4-AC83-0CC8987A861E}" dt="2021-11-22T22:06:59.636" v="4233" actId="207"/>
          <ac:spMkLst>
            <pc:docMk/>
            <pc:sldMk cId="2869571460" sldId="339"/>
            <ac:spMk id="8" creationId="{2F39EA2F-E4B6-4CE4-A8F7-9069492B5E8A}"/>
          </ac:spMkLst>
        </pc:spChg>
      </pc:sldChg>
      <pc:sldChg chg="modSp new mod">
        <pc:chgData name="05111940000108@mahasiswa.integra.its.ac.id" userId="9f8f224b-c7d3-45e0-a2a9-7c056749db0a" providerId="ADAL" clId="{6A658FB1-4007-44F4-AC83-0CC8987A861E}" dt="2021-11-21T03:07:14.563" v="3025" actId="14100"/>
        <pc:sldMkLst>
          <pc:docMk/>
          <pc:sldMk cId="2376834599" sldId="342"/>
        </pc:sldMkLst>
        <pc:spChg chg="mod">
          <ac:chgData name="05111940000108@mahasiswa.integra.its.ac.id" userId="9f8f224b-c7d3-45e0-a2a9-7c056749db0a" providerId="ADAL" clId="{6A658FB1-4007-44F4-AC83-0CC8987A861E}" dt="2021-11-21T02:56:09.516" v="2178" actId="20577"/>
          <ac:spMkLst>
            <pc:docMk/>
            <pc:sldMk cId="2376834599" sldId="342"/>
            <ac:spMk id="2" creationId="{987CACFA-39CF-49A2-A8E9-89E8A19D4854}"/>
          </ac:spMkLst>
        </pc:spChg>
        <pc:spChg chg="mod">
          <ac:chgData name="05111940000108@mahasiswa.integra.its.ac.id" userId="9f8f224b-c7d3-45e0-a2a9-7c056749db0a" providerId="ADAL" clId="{6A658FB1-4007-44F4-AC83-0CC8987A861E}" dt="2021-11-21T03:01:37.798" v="2533" actId="20577"/>
          <ac:spMkLst>
            <pc:docMk/>
            <pc:sldMk cId="2376834599" sldId="342"/>
            <ac:spMk id="3" creationId="{9476403F-C2BB-41CD-90F4-3DE6A7689FF2}"/>
          </ac:spMkLst>
        </pc:spChg>
        <pc:spChg chg="mod">
          <ac:chgData name="05111940000108@mahasiswa.integra.its.ac.id" userId="9f8f224b-c7d3-45e0-a2a9-7c056749db0a" providerId="ADAL" clId="{6A658FB1-4007-44F4-AC83-0CC8987A861E}" dt="2021-11-21T03:07:14.563" v="3025" actId="14100"/>
          <ac:spMkLst>
            <pc:docMk/>
            <pc:sldMk cId="2376834599" sldId="342"/>
            <ac:spMk id="4" creationId="{7D35F7B6-831A-4912-A51D-A391124FEE4B}"/>
          </ac:spMkLst>
        </pc:spChg>
      </pc:sldChg>
      <pc:sldChg chg="modSp new del mod">
        <pc:chgData name="05111940000108@mahasiswa.integra.its.ac.id" userId="9f8f224b-c7d3-45e0-a2a9-7c056749db0a" providerId="ADAL" clId="{6A658FB1-4007-44F4-AC83-0CC8987A861E}" dt="2021-11-21T03:33:44.530" v="3480" actId="47"/>
        <pc:sldMkLst>
          <pc:docMk/>
          <pc:sldMk cId="934363275" sldId="343"/>
        </pc:sldMkLst>
        <pc:spChg chg="mod">
          <ac:chgData name="05111940000108@mahasiswa.integra.its.ac.id" userId="9f8f224b-c7d3-45e0-a2a9-7c056749db0a" providerId="ADAL" clId="{6A658FB1-4007-44F4-AC83-0CC8987A861E}" dt="2021-11-21T03:32:48.621" v="3478" actId="14100"/>
          <ac:spMkLst>
            <pc:docMk/>
            <pc:sldMk cId="934363275" sldId="343"/>
            <ac:spMk id="2" creationId="{F63E96A6-AB3E-4247-8395-10F2A9529527}"/>
          </ac:spMkLst>
        </pc:spChg>
      </pc:sldChg>
      <pc:sldChg chg="addSp modSp new mod">
        <pc:chgData name="05111940000108@mahasiswa.integra.its.ac.id" userId="9f8f224b-c7d3-45e0-a2a9-7c056749db0a" providerId="ADAL" clId="{6A658FB1-4007-44F4-AC83-0CC8987A861E}" dt="2021-11-21T03:58:59.420" v="3741" actId="2711"/>
        <pc:sldMkLst>
          <pc:docMk/>
          <pc:sldMk cId="2832579647" sldId="344"/>
        </pc:sldMkLst>
        <pc:spChg chg="mod">
          <ac:chgData name="05111940000108@mahasiswa.integra.its.ac.id" userId="9f8f224b-c7d3-45e0-a2a9-7c056749db0a" providerId="ADAL" clId="{6A658FB1-4007-44F4-AC83-0CC8987A861E}" dt="2021-11-21T03:39:23.483" v="3510" actId="20577"/>
          <ac:spMkLst>
            <pc:docMk/>
            <pc:sldMk cId="2832579647" sldId="344"/>
            <ac:spMk id="2" creationId="{D0C330E7-1B23-4F28-B543-FCF3E5FA9EE2}"/>
          </ac:spMkLst>
        </pc:spChg>
        <pc:spChg chg="mod">
          <ac:chgData name="05111940000108@mahasiswa.integra.its.ac.id" userId="9f8f224b-c7d3-45e0-a2a9-7c056749db0a" providerId="ADAL" clId="{6A658FB1-4007-44F4-AC83-0CC8987A861E}" dt="2021-11-21T03:58:59.420" v="3741" actId="2711"/>
          <ac:spMkLst>
            <pc:docMk/>
            <pc:sldMk cId="2832579647" sldId="344"/>
            <ac:spMk id="3" creationId="{69C25823-E6F5-4DE4-BED7-6044C652324D}"/>
          </ac:spMkLst>
        </pc:spChg>
        <pc:picChg chg="add mod">
          <ac:chgData name="05111940000108@mahasiswa.integra.its.ac.id" userId="9f8f224b-c7d3-45e0-a2a9-7c056749db0a" providerId="ADAL" clId="{6A658FB1-4007-44F4-AC83-0CC8987A861E}" dt="2021-11-21T03:58:47.053" v="3738" actId="1076"/>
          <ac:picMkLst>
            <pc:docMk/>
            <pc:sldMk cId="2832579647" sldId="344"/>
            <ac:picMk id="5" creationId="{B4842686-C1A3-4D2A-9764-09FF15FAE93D}"/>
          </ac:picMkLst>
        </pc:picChg>
      </pc:sldChg>
      <pc:sldChg chg="addSp delSp modSp add mod">
        <pc:chgData name="05111940000108@mahasiswa.integra.its.ac.id" userId="9f8f224b-c7d3-45e0-a2a9-7c056749db0a" providerId="ADAL" clId="{6A658FB1-4007-44F4-AC83-0CC8987A861E}" dt="2021-11-21T04:02:26.476" v="4057" actId="1076"/>
        <pc:sldMkLst>
          <pc:docMk/>
          <pc:sldMk cId="2411828243" sldId="345"/>
        </pc:sldMkLst>
        <pc:spChg chg="mod">
          <ac:chgData name="05111940000108@mahasiswa.integra.its.ac.id" userId="9f8f224b-c7d3-45e0-a2a9-7c056749db0a" providerId="ADAL" clId="{6A658FB1-4007-44F4-AC83-0CC8987A861E}" dt="2021-11-21T04:02:14.245" v="4055" actId="20577"/>
          <ac:spMkLst>
            <pc:docMk/>
            <pc:sldMk cId="2411828243" sldId="345"/>
            <ac:spMk id="3" creationId="{69C25823-E6F5-4DE4-BED7-6044C652324D}"/>
          </ac:spMkLst>
        </pc:spChg>
        <pc:picChg chg="del mod">
          <ac:chgData name="05111940000108@mahasiswa.integra.its.ac.id" userId="9f8f224b-c7d3-45e0-a2a9-7c056749db0a" providerId="ADAL" clId="{6A658FB1-4007-44F4-AC83-0CC8987A861E}" dt="2021-11-21T03:56:35.928" v="3642" actId="478"/>
          <ac:picMkLst>
            <pc:docMk/>
            <pc:sldMk cId="2411828243" sldId="345"/>
            <ac:picMk id="5" creationId="{B4842686-C1A3-4D2A-9764-09FF15FAE93D}"/>
          </ac:picMkLst>
        </pc:picChg>
        <pc:picChg chg="add mod">
          <ac:chgData name="05111940000108@mahasiswa.integra.its.ac.id" userId="9f8f224b-c7d3-45e0-a2a9-7c056749db0a" providerId="ADAL" clId="{6A658FB1-4007-44F4-AC83-0CC8987A861E}" dt="2021-11-21T04:02:26.476" v="4057" actId="1076"/>
          <ac:picMkLst>
            <pc:docMk/>
            <pc:sldMk cId="2411828243" sldId="345"/>
            <ac:picMk id="6" creationId="{17411746-C10E-4044-A5F2-93BE761452AA}"/>
          </ac:picMkLst>
        </pc:picChg>
      </pc:sldChg>
      <pc:sldChg chg="addSp delSp modSp add mod">
        <pc:chgData name="05111940000108@mahasiswa.integra.its.ac.id" userId="9f8f224b-c7d3-45e0-a2a9-7c056749db0a" providerId="ADAL" clId="{6A658FB1-4007-44F4-AC83-0CC8987A861E}" dt="2021-11-21T04:04:37.565" v="4213" actId="1076"/>
        <pc:sldMkLst>
          <pc:docMk/>
          <pc:sldMk cId="3685822772" sldId="346"/>
        </pc:sldMkLst>
        <pc:spChg chg="mod">
          <ac:chgData name="05111940000108@mahasiswa.integra.its.ac.id" userId="9f8f224b-c7d3-45e0-a2a9-7c056749db0a" providerId="ADAL" clId="{6A658FB1-4007-44F4-AC83-0CC8987A861E}" dt="2021-11-21T04:03:58.065" v="4209" actId="2711"/>
          <ac:spMkLst>
            <pc:docMk/>
            <pc:sldMk cId="3685822772" sldId="346"/>
            <ac:spMk id="3" creationId="{69C25823-E6F5-4DE4-BED7-6044C652324D}"/>
          </ac:spMkLst>
        </pc:spChg>
        <pc:picChg chg="add mod">
          <ac:chgData name="05111940000108@mahasiswa.integra.its.ac.id" userId="9f8f224b-c7d3-45e0-a2a9-7c056749db0a" providerId="ADAL" clId="{6A658FB1-4007-44F4-AC83-0CC8987A861E}" dt="2021-11-21T04:04:37.565" v="4213" actId="1076"/>
          <ac:picMkLst>
            <pc:docMk/>
            <pc:sldMk cId="3685822772" sldId="346"/>
            <ac:picMk id="5" creationId="{19C3EC15-D4FF-40D6-AEA3-B3FFF5065E56}"/>
          </ac:picMkLst>
        </pc:picChg>
        <pc:picChg chg="del mod">
          <ac:chgData name="05111940000108@mahasiswa.integra.its.ac.id" userId="9f8f224b-c7d3-45e0-a2a9-7c056749db0a" providerId="ADAL" clId="{6A658FB1-4007-44F4-AC83-0CC8987A861E}" dt="2021-11-21T04:04:00.912" v="4210" actId="478"/>
          <ac:picMkLst>
            <pc:docMk/>
            <pc:sldMk cId="3685822772" sldId="346"/>
            <ac:picMk id="6" creationId="{17411746-C10E-4044-A5F2-93BE761452AA}"/>
          </ac:picMkLst>
        </pc:picChg>
      </pc:sldChg>
      <pc:sldChg chg="add del">
        <pc:chgData name="05111940000108@mahasiswa.integra.its.ac.id" userId="9f8f224b-c7d3-45e0-a2a9-7c056749db0a" providerId="ADAL" clId="{6A658FB1-4007-44F4-AC83-0CC8987A861E}" dt="2021-11-21T03:59:53.790" v="3794" actId="47"/>
        <pc:sldMkLst>
          <pc:docMk/>
          <pc:sldMk cId="1620083476" sldId="347"/>
        </pc:sldMkLst>
      </pc:sldChg>
      <pc:sldMasterChg chg="delSldLayout modSldLayout">
        <pc:chgData name="05111940000108@mahasiswa.integra.its.ac.id" userId="9f8f224b-c7d3-45e0-a2a9-7c056749db0a" providerId="ADAL" clId="{6A658FB1-4007-44F4-AC83-0CC8987A861E}" dt="2021-11-22T22:12:41.713" v="4289" actId="208"/>
        <pc:sldMasterMkLst>
          <pc:docMk/>
          <pc:sldMasterMk cId="0" sldId="2147483677"/>
        </pc:sldMasterMkLst>
        <pc:sldLayoutChg chg="delSp modSp mod">
          <pc:chgData name="05111940000108@mahasiswa.integra.its.ac.id" userId="9f8f224b-c7d3-45e0-a2a9-7c056749db0a" providerId="ADAL" clId="{6A658FB1-4007-44F4-AC83-0CC8987A861E}" dt="2021-11-22T22:12:41.713" v="4289" actId="208"/>
          <pc:sldLayoutMkLst>
            <pc:docMk/>
            <pc:sldMasterMk cId="0" sldId="2147483677"/>
            <pc:sldLayoutMk cId="0" sldId="2147483648"/>
          </pc:sldLayoutMkLst>
          <pc:spChg chg="mod">
            <ac:chgData name="05111940000108@mahasiswa.integra.its.ac.id" userId="9f8f224b-c7d3-45e0-a2a9-7c056749db0a" providerId="ADAL" clId="{6A658FB1-4007-44F4-AC83-0CC8987A861E}" dt="2021-11-22T22:10:33.087" v="4258" actId="207"/>
            <ac:spMkLst>
              <pc:docMk/>
              <pc:sldMasterMk cId="0" sldId="2147483677"/>
              <pc:sldLayoutMk cId="0" sldId="2147483648"/>
              <ac:spMk id="9" creationId="{00000000-0000-0000-0000-000000000000}"/>
            </ac:spMkLst>
          </pc:spChg>
          <pc:spChg chg="mod">
            <ac:chgData name="05111940000108@mahasiswa.integra.its.ac.id" userId="9f8f224b-c7d3-45e0-a2a9-7c056749db0a" providerId="ADAL" clId="{6A658FB1-4007-44F4-AC83-0CC8987A861E}" dt="2021-11-22T22:10:33.087" v="4258" actId="207"/>
            <ac:spMkLst>
              <pc:docMk/>
              <pc:sldMasterMk cId="0" sldId="2147483677"/>
              <pc:sldLayoutMk cId="0" sldId="2147483648"/>
              <ac:spMk id="10" creationId="{00000000-0000-0000-0000-000000000000}"/>
            </ac:spMkLst>
          </pc:spChg>
          <pc:spChg chg="mod">
            <ac:chgData name="05111940000108@mahasiswa.integra.its.ac.id" userId="9f8f224b-c7d3-45e0-a2a9-7c056749db0a" providerId="ADAL" clId="{6A658FB1-4007-44F4-AC83-0CC8987A861E}" dt="2021-11-22T22:10:33.087" v="4258" actId="207"/>
            <ac:spMkLst>
              <pc:docMk/>
              <pc:sldMasterMk cId="0" sldId="2147483677"/>
              <pc:sldLayoutMk cId="0" sldId="2147483648"/>
              <ac:spMk id="11" creationId="{00000000-0000-0000-0000-000000000000}"/>
            </ac:spMkLst>
          </pc:spChg>
          <pc:spChg chg="mod">
            <ac:chgData name="05111940000108@mahasiswa.integra.its.ac.id" userId="9f8f224b-c7d3-45e0-a2a9-7c056749db0a" providerId="ADAL" clId="{6A658FB1-4007-44F4-AC83-0CC8987A861E}" dt="2021-11-22T22:12:41.713" v="4289" actId="208"/>
            <ac:spMkLst>
              <pc:docMk/>
              <pc:sldMasterMk cId="0" sldId="2147483677"/>
              <pc:sldLayoutMk cId="0" sldId="2147483648"/>
              <ac:spMk id="13" creationId="{00000000-0000-0000-0000-000000000000}"/>
            </ac:spMkLst>
          </pc:spChg>
          <pc:spChg chg="mod">
            <ac:chgData name="05111940000108@mahasiswa.integra.its.ac.id" userId="9f8f224b-c7d3-45e0-a2a9-7c056749db0a" providerId="ADAL" clId="{6A658FB1-4007-44F4-AC83-0CC8987A861E}" dt="2021-11-22T22:10:33.087" v="4258" actId="207"/>
            <ac:spMkLst>
              <pc:docMk/>
              <pc:sldMasterMk cId="0" sldId="2147483677"/>
              <pc:sldLayoutMk cId="0" sldId="2147483648"/>
              <ac:spMk id="14" creationId="{00000000-0000-0000-0000-000000000000}"/>
            </ac:spMkLst>
          </pc:spChg>
          <pc:spChg chg="del">
            <ac:chgData name="05111940000108@mahasiswa.integra.its.ac.id" userId="9f8f224b-c7d3-45e0-a2a9-7c056749db0a" providerId="ADAL" clId="{6A658FB1-4007-44F4-AC83-0CC8987A861E}" dt="2021-11-19T08:18:49.861" v="65" actId="478"/>
            <ac:spMkLst>
              <pc:docMk/>
              <pc:sldMasterMk cId="0" sldId="2147483677"/>
              <pc:sldLayoutMk cId="0" sldId="2147483648"/>
              <ac:spMk id="15" creationId="{00000000-0000-0000-0000-000000000000}"/>
            </ac:spMkLst>
          </pc:spChg>
          <pc:grpChg chg="mod">
            <ac:chgData name="05111940000108@mahasiswa.integra.its.ac.id" userId="9f8f224b-c7d3-45e0-a2a9-7c056749db0a" providerId="ADAL" clId="{6A658FB1-4007-44F4-AC83-0CC8987A861E}" dt="2021-11-22T22:10:33.087" v="4258" actId="207"/>
            <ac:grpSpMkLst>
              <pc:docMk/>
              <pc:sldMasterMk cId="0" sldId="2147483677"/>
              <pc:sldLayoutMk cId="0" sldId="2147483648"/>
              <ac:grpSpMk id="16" creationId="{00000000-0000-0000-0000-000000000000}"/>
            </ac:grpSpMkLst>
          </pc:grpChg>
          <pc:cxnChg chg="mod">
            <ac:chgData name="05111940000108@mahasiswa.integra.its.ac.id" userId="9f8f224b-c7d3-45e0-a2a9-7c056749db0a" providerId="ADAL" clId="{6A658FB1-4007-44F4-AC83-0CC8987A861E}" dt="2021-11-22T22:12:41.713" v="4289" actId="208"/>
            <ac:cxnSpMkLst>
              <pc:docMk/>
              <pc:sldMasterMk cId="0" sldId="2147483677"/>
              <pc:sldLayoutMk cId="0" sldId="2147483648"/>
              <ac:cxnSpMk id="12" creationId="{00000000-0000-0000-0000-000000000000}"/>
            </ac:cxnSpMkLst>
          </pc:cxnChg>
          <pc:cxnChg chg="mod">
            <ac:chgData name="05111940000108@mahasiswa.integra.its.ac.id" userId="9f8f224b-c7d3-45e0-a2a9-7c056749db0a" providerId="ADAL" clId="{6A658FB1-4007-44F4-AC83-0CC8987A861E}" dt="2021-11-22T22:12:41.682" v="4288" actId="208"/>
            <ac:cxnSpMkLst>
              <pc:docMk/>
              <pc:sldMasterMk cId="0" sldId="2147483677"/>
              <pc:sldLayoutMk cId="0" sldId="2147483648"/>
              <ac:cxnSpMk id="17" creationId="{00000000-0000-0000-0000-000000000000}"/>
            </ac:cxnSpMkLst>
          </pc:cxnChg>
          <pc:cxnChg chg="mod">
            <ac:chgData name="05111940000108@mahasiswa.integra.its.ac.id" userId="9f8f224b-c7d3-45e0-a2a9-7c056749db0a" providerId="ADAL" clId="{6A658FB1-4007-44F4-AC83-0CC8987A861E}" dt="2021-11-22T22:12:41.682" v="4288" actId="208"/>
            <ac:cxnSpMkLst>
              <pc:docMk/>
              <pc:sldMasterMk cId="0" sldId="2147483677"/>
              <pc:sldLayoutMk cId="0" sldId="2147483648"/>
              <ac:cxnSpMk id="18" creationId="{00000000-0000-0000-0000-000000000000}"/>
            </ac:cxnSpMkLst>
          </pc:cxnChg>
          <pc:cxnChg chg="mod">
            <ac:chgData name="05111940000108@mahasiswa.integra.its.ac.id" userId="9f8f224b-c7d3-45e0-a2a9-7c056749db0a" providerId="ADAL" clId="{6A658FB1-4007-44F4-AC83-0CC8987A861E}" dt="2021-11-22T22:12:41.682" v="4288" actId="208"/>
            <ac:cxnSpMkLst>
              <pc:docMk/>
              <pc:sldMasterMk cId="0" sldId="2147483677"/>
              <pc:sldLayoutMk cId="0" sldId="2147483648"/>
              <ac:cxnSpMk id="19" creationId="{00000000-0000-0000-0000-000000000000}"/>
            </ac:cxnSpMkLst>
          </pc:cxnChg>
        </pc:sldLayoutChg>
        <pc:sldLayoutChg chg="addSp delSp modSp mod">
          <pc:chgData name="05111940000108@mahasiswa.integra.its.ac.id" userId="9f8f224b-c7d3-45e0-a2a9-7c056749db0a" providerId="ADAL" clId="{6A658FB1-4007-44F4-AC83-0CC8987A861E}" dt="2021-11-22T22:12:41.620" v="4287" actId="208"/>
          <pc:sldLayoutMkLst>
            <pc:docMk/>
            <pc:sldMasterMk cId="0" sldId="2147483677"/>
            <pc:sldLayoutMk cId="0" sldId="2147483649"/>
          </pc:sldLayoutMkLst>
          <pc:spChg chg="add mod">
            <ac:chgData name="05111940000108@mahasiswa.integra.its.ac.id" userId="9f8f224b-c7d3-45e0-a2a9-7c056749db0a" providerId="ADAL" clId="{6A658FB1-4007-44F4-AC83-0CC8987A861E}" dt="2021-11-22T22:11:11.707" v="4263" actId="207"/>
            <ac:spMkLst>
              <pc:docMk/>
              <pc:sldMasterMk cId="0" sldId="2147483677"/>
              <pc:sldLayoutMk cId="0" sldId="2147483649"/>
              <ac:spMk id="12" creationId="{F3DBAC3B-7AF3-4CC3-B205-9BC50E32B615}"/>
            </ac:spMkLst>
          </pc:spChg>
          <pc:spChg chg="mod">
            <ac:chgData name="05111940000108@mahasiswa.integra.its.ac.id" userId="9f8f224b-c7d3-45e0-a2a9-7c056749db0a" providerId="ADAL" clId="{6A658FB1-4007-44F4-AC83-0CC8987A861E}" dt="2021-11-22T22:11:11.707" v="4263" actId="207"/>
            <ac:spMkLst>
              <pc:docMk/>
              <pc:sldMasterMk cId="0" sldId="2147483677"/>
              <pc:sldLayoutMk cId="0" sldId="2147483649"/>
              <ac:spMk id="21" creationId="{00000000-0000-0000-0000-000000000000}"/>
            </ac:spMkLst>
          </pc:spChg>
          <pc:spChg chg="mod">
            <ac:chgData name="05111940000108@mahasiswa.integra.its.ac.id" userId="9f8f224b-c7d3-45e0-a2a9-7c056749db0a" providerId="ADAL" clId="{6A658FB1-4007-44F4-AC83-0CC8987A861E}" dt="2021-11-22T22:11:11.707" v="4263" actId="207"/>
            <ac:spMkLst>
              <pc:docMk/>
              <pc:sldMasterMk cId="0" sldId="2147483677"/>
              <pc:sldLayoutMk cId="0" sldId="2147483649"/>
              <ac:spMk id="22" creationId="{00000000-0000-0000-0000-000000000000}"/>
            </ac:spMkLst>
          </pc:spChg>
          <pc:spChg chg="mod">
            <ac:chgData name="05111940000108@mahasiswa.integra.its.ac.id" userId="9f8f224b-c7d3-45e0-a2a9-7c056749db0a" providerId="ADAL" clId="{6A658FB1-4007-44F4-AC83-0CC8987A861E}" dt="2021-11-22T22:12:41.620" v="4287" actId="208"/>
            <ac:spMkLst>
              <pc:docMk/>
              <pc:sldMasterMk cId="0" sldId="2147483677"/>
              <pc:sldLayoutMk cId="0" sldId="2147483649"/>
              <ac:spMk id="23" creationId="{00000000-0000-0000-0000-000000000000}"/>
            </ac:spMkLst>
          </pc:spChg>
          <pc:spChg chg="mod">
            <ac:chgData name="05111940000108@mahasiswa.integra.its.ac.id" userId="9f8f224b-c7d3-45e0-a2a9-7c056749db0a" providerId="ADAL" clId="{6A658FB1-4007-44F4-AC83-0CC8987A861E}" dt="2021-11-22T22:12:41.620" v="4287" actId="208"/>
            <ac:spMkLst>
              <pc:docMk/>
              <pc:sldMasterMk cId="0" sldId="2147483677"/>
              <pc:sldLayoutMk cId="0" sldId="2147483649"/>
              <ac:spMk id="24" creationId="{00000000-0000-0000-0000-000000000000}"/>
            </ac:spMkLst>
          </pc:spChg>
          <pc:spChg chg="del">
            <ac:chgData name="05111940000108@mahasiswa.integra.its.ac.id" userId="9f8f224b-c7d3-45e0-a2a9-7c056749db0a" providerId="ADAL" clId="{6A658FB1-4007-44F4-AC83-0CC8987A861E}" dt="2021-11-19T08:20:17.035" v="190" actId="478"/>
            <ac:spMkLst>
              <pc:docMk/>
              <pc:sldMasterMk cId="0" sldId="2147483677"/>
              <pc:sldLayoutMk cId="0" sldId="2147483649"/>
              <ac:spMk id="25" creationId="{00000000-0000-0000-0000-000000000000}"/>
            </ac:spMkLst>
          </pc:spChg>
          <pc:spChg chg="del">
            <ac:chgData name="05111940000108@mahasiswa.integra.its.ac.id" userId="9f8f224b-c7d3-45e0-a2a9-7c056749db0a" providerId="ADAL" clId="{6A658FB1-4007-44F4-AC83-0CC8987A861E}" dt="2021-11-19T08:20:17.035" v="190" actId="478"/>
            <ac:spMkLst>
              <pc:docMk/>
              <pc:sldMasterMk cId="0" sldId="2147483677"/>
              <pc:sldLayoutMk cId="0" sldId="2147483649"/>
              <ac:spMk id="26" creationId="{00000000-0000-0000-0000-000000000000}"/>
            </ac:spMkLst>
          </pc:spChg>
          <pc:grpChg chg="mod">
            <ac:chgData name="05111940000108@mahasiswa.integra.its.ac.id" userId="9f8f224b-c7d3-45e0-a2a9-7c056749db0a" providerId="ADAL" clId="{6A658FB1-4007-44F4-AC83-0CC8987A861E}" dt="2021-11-22T22:11:11.707" v="4263" actId="207"/>
            <ac:grpSpMkLst>
              <pc:docMk/>
              <pc:sldMasterMk cId="0" sldId="2147483677"/>
              <pc:sldLayoutMk cId="0" sldId="2147483649"/>
              <ac:grpSpMk id="27" creationId="{00000000-0000-0000-0000-000000000000}"/>
            </ac:grpSpMkLst>
          </pc:grpChg>
          <pc:cxnChg chg="mod">
            <ac:chgData name="05111940000108@mahasiswa.integra.its.ac.id" userId="9f8f224b-c7d3-45e0-a2a9-7c056749db0a" providerId="ADAL" clId="{6A658FB1-4007-44F4-AC83-0CC8987A861E}" dt="2021-11-22T22:12:41.620" v="4287" actId="208"/>
            <ac:cxnSpMkLst>
              <pc:docMk/>
              <pc:sldMasterMk cId="0" sldId="2147483677"/>
              <pc:sldLayoutMk cId="0" sldId="2147483649"/>
              <ac:cxnSpMk id="28" creationId="{00000000-0000-0000-0000-000000000000}"/>
            </ac:cxnSpMkLst>
          </pc:cxnChg>
          <pc:cxnChg chg="mod">
            <ac:chgData name="05111940000108@mahasiswa.integra.its.ac.id" userId="9f8f224b-c7d3-45e0-a2a9-7c056749db0a" providerId="ADAL" clId="{6A658FB1-4007-44F4-AC83-0CC8987A861E}" dt="2021-11-22T22:12:41.620" v="4287" actId="208"/>
            <ac:cxnSpMkLst>
              <pc:docMk/>
              <pc:sldMasterMk cId="0" sldId="2147483677"/>
              <pc:sldLayoutMk cId="0" sldId="2147483649"/>
              <ac:cxnSpMk id="29" creationId="{00000000-0000-0000-0000-000000000000}"/>
            </ac:cxnSpMkLst>
          </pc:cxnChg>
          <pc:cxnChg chg="mod">
            <ac:chgData name="05111940000108@mahasiswa.integra.its.ac.id" userId="9f8f224b-c7d3-45e0-a2a9-7c056749db0a" providerId="ADAL" clId="{6A658FB1-4007-44F4-AC83-0CC8987A861E}" dt="2021-11-22T22:12:41.620" v="4287" actId="208"/>
            <ac:cxnSpMkLst>
              <pc:docMk/>
              <pc:sldMasterMk cId="0" sldId="2147483677"/>
              <pc:sldLayoutMk cId="0" sldId="2147483649"/>
              <ac:cxnSpMk id="30" creationId="{00000000-0000-0000-0000-000000000000}"/>
            </ac:cxnSpMkLst>
          </pc:cxnChg>
        </pc:sldLayoutChg>
        <pc:sldLayoutChg chg="addSp delSp modSp mod">
          <pc:chgData name="05111940000108@mahasiswa.integra.its.ac.id" userId="9f8f224b-c7d3-45e0-a2a9-7c056749db0a" providerId="ADAL" clId="{6A658FB1-4007-44F4-AC83-0CC8987A861E}" dt="2021-11-22T22:12:41.542" v="4286" actId="208"/>
          <pc:sldLayoutMkLst>
            <pc:docMk/>
            <pc:sldMasterMk cId="0" sldId="2147483677"/>
            <pc:sldLayoutMk cId="0" sldId="2147483650"/>
          </pc:sldLayoutMkLst>
          <pc:spChg chg="add mod">
            <ac:chgData name="05111940000108@mahasiswa.integra.its.ac.id" userId="9f8f224b-c7d3-45e0-a2a9-7c056749db0a" providerId="ADAL" clId="{6A658FB1-4007-44F4-AC83-0CC8987A861E}" dt="2021-11-22T22:11:25.718" v="4265" actId="207"/>
            <ac:spMkLst>
              <pc:docMk/>
              <pc:sldMasterMk cId="0" sldId="2147483677"/>
              <pc:sldLayoutMk cId="0" sldId="2147483650"/>
              <ac:spMk id="11" creationId="{327FD312-6962-4E04-8039-5ACA051A476E}"/>
            </ac:spMkLst>
          </pc:spChg>
          <pc:spChg chg="mod">
            <ac:chgData name="05111940000108@mahasiswa.integra.its.ac.id" userId="9f8f224b-c7d3-45e0-a2a9-7c056749db0a" providerId="ADAL" clId="{6A658FB1-4007-44F4-AC83-0CC8987A861E}" dt="2021-11-22T22:11:25.718" v="4265" actId="207"/>
            <ac:spMkLst>
              <pc:docMk/>
              <pc:sldMasterMk cId="0" sldId="2147483677"/>
              <pc:sldLayoutMk cId="0" sldId="2147483650"/>
              <ac:spMk id="32" creationId="{00000000-0000-0000-0000-000000000000}"/>
            </ac:spMkLst>
          </pc:spChg>
          <pc:spChg chg="mod">
            <ac:chgData name="05111940000108@mahasiswa.integra.its.ac.id" userId="9f8f224b-c7d3-45e0-a2a9-7c056749db0a" providerId="ADAL" clId="{6A658FB1-4007-44F4-AC83-0CC8987A861E}" dt="2021-11-22T22:11:25.718" v="4265" actId="207"/>
            <ac:spMkLst>
              <pc:docMk/>
              <pc:sldMasterMk cId="0" sldId="2147483677"/>
              <pc:sldLayoutMk cId="0" sldId="2147483650"/>
              <ac:spMk id="33" creationId="{00000000-0000-0000-0000-000000000000}"/>
            </ac:spMkLst>
          </pc:spChg>
          <pc:spChg chg="mod">
            <ac:chgData name="05111940000108@mahasiswa.integra.its.ac.id" userId="9f8f224b-c7d3-45e0-a2a9-7c056749db0a" providerId="ADAL" clId="{6A658FB1-4007-44F4-AC83-0CC8987A861E}" dt="2021-11-22T22:12:41.542" v="4286" actId="208"/>
            <ac:spMkLst>
              <pc:docMk/>
              <pc:sldMasterMk cId="0" sldId="2147483677"/>
              <pc:sldLayoutMk cId="0" sldId="2147483650"/>
              <ac:spMk id="34" creationId="{00000000-0000-0000-0000-000000000000}"/>
            </ac:spMkLst>
          </pc:spChg>
          <pc:spChg chg="del">
            <ac:chgData name="05111940000108@mahasiswa.integra.its.ac.id" userId="9f8f224b-c7d3-45e0-a2a9-7c056749db0a" providerId="ADAL" clId="{6A658FB1-4007-44F4-AC83-0CC8987A861E}" dt="2021-11-19T08:20:21.048" v="192" actId="478"/>
            <ac:spMkLst>
              <pc:docMk/>
              <pc:sldMasterMk cId="0" sldId="2147483677"/>
              <pc:sldLayoutMk cId="0" sldId="2147483650"/>
              <ac:spMk id="35" creationId="{00000000-0000-0000-0000-000000000000}"/>
            </ac:spMkLst>
          </pc:spChg>
          <pc:spChg chg="del">
            <ac:chgData name="05111940000108@mahasiswa.integra.its.ac.id" userId="9f8f224b-c7d3-45e0-a2a9-7c056749db0a" providerId="ADAL" clId="{6A658FB1-4007-44F4-AC83-0CC8987A861E}" dt="2021-11-19T08:20:21.048" v="192" actId="478"/>
            <ac:spMkLst>
              <pc:docMk/>
              <pc:sldMasterMk cId="0" sldId="2147483677"/>
              <pc:sldLayoutMk cId="0" sldId="2147483650"/>
              <ac:spMk id="36" creationId="{00000000-0000-0000-0000-000000000000}"/>
            </ac:spMkLst>
          </pc:spChg>
          <pc:grpChg chg="mod">
            <ac:chgData name="05111940000108@mahasiswa.integra.its.ac.id" userId="9f8f224b-c7d3-45e0-a2a9-7c056749db0a" providerId="ADAL" clId="{6A658FB1-4007-44F4-AC83-0CC8987A861E}" dt="2021-11-22T22:11:25.718" v="4265" actId="207"/>
            <ac:grpSpMkLst>
              <pc:docMk/>
              <pc:sldMasterMk cId="0" sldId="2147483677"/>
              <pc:sldLayoutMk cId="0" sldId="2147483650"/>
              <ac:grpSpMk id="37" creationId="{00000000-0000-0000-0000-000000000000}"/>
            </ac:grpSpMkLst>
          </pc:grpChg>
          <pc:cxnChg chg="mod">
            <ac:chgData name="05111940000108@mahasiswa.integra.its.ac.id" userId="9f8f224b-c7d3-45e0-a2a9-7c056749db0a" providerId="ADAL" clId="{6A658FB1-4007-44F4-AC83-0CC8987A861E}" dt="2021-11-22T22:12:41.542" v="4286" actId="208"/>
            <ac:cxnSpMkLst>
              <pc:docMk/>
              <pc:sldMasterMk cId="0" sldId="2147483677"/>
              <pc:sldLayoutMk cId="0" sldId="2147483650"/>
              <ac:cxnSpMk id="38" creationId="{00000000-0000-0000-0000-000000000000}"/>
            </ac:cxnSpMkLst>
          </pc:cxnChg>
          <pc:cxnChg chg="mod">
            <ac:chgData name="05111940000108@mahasiswa.integra.its.ac.id" userId="9f8f224b-c7d3-45e0-a2a9-7c056749db0a" providerId="ADAL" clId="{6A658FB1-4007-44F4-AC83-0CC8987A861E}" dt="2021-11-22T22:12:41.542" v="4286" actId="208"/>
            <ac:cxnSpMkLst>
              <pc:docMk/>
              <pc:sldMasterMk cId="0" sldId="2147483677"/>
              <pc:sldLayoutMk cId="0" sldId="2147483650"/>
              <ac:cxnSpMk id="39" creationId="{00000000-0000-0000-0000-000000000000}"/>
            </ac:cxnSpMkLst>
          </pc:cxnChg>
          <pc:cxnChg chg="mod">
            <ac:chgData name="05111940000108@mahasiswa.integra.its.ac.id" userId="9f8f224b-c7d3-45e0-a2a9-7c056749db0a" providerId="ADAL" clId="{6A658FB1-4007-44F4-AC83-0CC8987A861E}" dt="2021-11-22T22:12:41.542" v="4286" actId="208"/>
            <ac:cxnSpMkLst>
              <pc:docMk/>
              <pc:sldMasterMk cId="0" sldId="2147483677"/>
              <pc:sldLayoutMk cId="0" sldId="2147483650"/>
              <ac:cxnSpMk id="40" creationId="{00000000-0000-0000-0000-000000000000}"/>
            </ac:cxnSpMkLst>
          </pc:cxnChg>
        </pc:sldLayoutChg>
        <pc:sldLayoutChg chg="addSp delSp modSp mod">
          <pc:chgData name="05111940000108@mahasiswa.integra.its.ac.id" userId="9f8f224b-c7d3-45e0-a2a9-7c056749db0a" providerId="ADAL" clId="{6A658FB1-4007-44F4-AC83-0CC8987A861E}" dt="2021-11-22T22:12:41.451" v="4285" actId="208"/>
          <pc:sldLayoutMkLst>
            <pc:docMk/>
            <pc:sldMasterMk cId="0" sldId="2147483677"/>
            <pc:sldLayoutMk cId="0" sldId="2147483651"/>
          </pc:sldLayoutMkLst>
          <pc:spChg chg="add mod">
            <ac:chgData name="05111940000108@mahasiswa.integra.its.ac.id" userId="9f8f224b-c7d3-45e0-a2a9-7c056749db0a" providerId="ADAL" clId="{6A658FB1-4007-44F4-AC83-0CC8987A861E}" dt="2021-11-22T22:11:35.574" v="4267" actId="207"/>
            <ac:spMkLst>
              <pc:docMk/>
              <pc:sldMasterMk cId="0" sldId="2147483677"/>
              <pc:sldLayoutMk cId="0" sldId="2147483651"/>
              <ac:spMk id="14" creationId="{DFC1AD9F-3037-455F-8D20-576A97E49E4E}"/>
            </ac:spMkLst>
          </pc:spChg>
          <pc:spChg chg="mod">
            <ac:chgData name="05111940000108@mahasiswa.integra.its.ac.id" userId="9f8f224b-c7d3-45e0-a2a9-7c056749db0a" providerId="ADAL" clId="{6A658FB1-4007-44F4-AC83-0CC8987A861E}" dt="2021-11-22T22:11:35.574" v="4267" actId="207"/>
            <ac:spMkLst>
              <pc:docMk/>
              <pc:sldMasterMk cId="0" sldId="2147483677"/>
              <pc:sldLayoutMk cId="0" sldId="2147483651"/>
              <ac:spMk id="42" creationId="{00000000-0000-0000-0000-000000000000}"/>
            </ac:spMkLst>
          </pc:spChg>
          <pc:spChg chg="mod">
            <ac:chgData name="05111940000108@mahasiswa.integra.its.ac.id" userId="9f8f224b-c7d3-45e0-a2a9-7c056749db0a" providerId="ADAL" clId="{6A658FB1-4007-44F4-AC83-0CC8987A861E}" dt="2021-11-22T22:11:35.574" v="4267" actId="207"/>
            <ac:spMkLst>
              <pc:docMk/>
              <pc:sldMasterMk cId="0" sldId="2147483677"/>
              <pc:sldLayoutMk cId="0" sldId="2147483651"/>
              <ac:spMk id="43" creationId="{00000000-0000-0000-0000-000000000000}"/>
            </ac:spMkLst>
          </pc:spChg>
          <pc:spChg chg="mod">
            <ac:chgData name="05111940000108@mahasiswa.integra.its.ac.id" userId="9f8f224b-c7d3-45e0-a2a9-7c056749db0a" providerId="ADAL" clId="{6A658FB1-4007-44F4-AC83-0CC8987A861E}" dt="2021-11-22T22:11:35.574" v="4267" actId="207"/>
            <ac:spMkLst>
              <pc:docMk/>
              <pc:sldMasterMk cId="0" sldId="2147483677"/>
              <pc:sldLayoutMk cId="0" sldId="2147483651"/>
              <ac:spMk id="44" creationId="{00000000-0000-0000-0000-000000000000}"/>
            </ac:spMkLst>
          </pc:spChg>
          <pc:spChg chg="mod">
            <ac:chgData name="05111940000108@mahasiswa.integra.its.ac.id" userId="9f8f224b-c7d3-45e0-a2a9-7c056749db0a" providerId="ADAL" clId="{6A658FB1-4007-44F4-AC83-0CC8987A861E}" dt="2021-11-22T22:11:35.574" v="4267" actId="207"/>
            <ac:spMkLst>
              <pc:docMk/>
              <pc:sldMasterMk cId="0" sldId="2147483677"/>
              <pc:sldLayoutMk cId="0" sldId="2147483651"/>
              <ac:spMk id="45" creationId="{00000000-0000-0000-0000-000000000000}"/>
            </ac:spMkLst>
          </pc:spChg>
          <pc:spChg chg="mod">
            <ac:chgData name="05111940000108@mahasiswa.integra.its.ac.id" userId="9f8f224b-c7d3-45e0-a2a9-7c056749db0a" providerId="ADAL" clId="{6A658FB1-4007-44F4-AC83-0CC8987A861E}" dt="2021-11-22T22:11:35.574" v="4267" actId="207"/>
            <ac:spMkLst>
              <pc:docMk/>
              <pc:sldMasterMk cId="0" sldId="2147483677"/>
              <pc:sldLayoutMk cId="0" sldId="2147483651"/>
              <ac:spMk id="46" creationId="{00000000-0000-0000-0000-000000000000}"/>
            </ac:spMkLst>
          </pc:spChg>
          <pc:spChg chg="mod">
            <ac:chgData name="05111940000108@mahasiswa.integra.its.ac.id" userId="9f8f224b-c7d3-45e0-a2a9-7c056749db0a" providerId="ADAL" clId="{6A658FB1-4007-44F4-AC83-0CC8987A861E}" dt="2021-11-22T22:12:41.451" v="4285" actId="208"/>
            <ac:spMkLst>
              <pc:docMk/>
              <pc:sldMasterMk cId="0" sldId="2147483677"/>
              <pc:sldLayoutMk cId="0" sldId="2147483651"/>
              <ac:spMk id="47" creationId="{00000000-0000-0000-0000-000000000000}"/>
            </ac:spMkLst>
          </pc:spChg>
          <pc:spChg chg="del">
            <ac:chgData name="05111940000108@mahasiswa.integra.its.ac.id" userId="9f8f224b-c7d3-45e0-a2a9-7c056749db0a" providerId="ADAL" clId="{6A658FB1-4007-44F4-AC83-0CC8987A861E}" dt="2021-11-19T08:20:26.388" v="194" actId="478"/>
            <ac:spMkLst>
              <pc:docMk/>
              <pc:sldMasterMk cId="0" sldId="2147483677"/>
              <pc:sldLayoutMk cId="0" sldId="2147483651"/>
              <ac:spMk id="52" creationId="{00000000-0000-0000-0000-000000000000}"/>
            </ac:spMkLst>
          </pc:spChg>
          <pc:spChg chg="del">
            <ac:chgData name="05111940000108@mahasiswa.integra.its.ac.id" userId="9f8f224b-c7d3-45e0-a2a9-7c056749db0a" providerId="ADAL" clId="{6A658FB1-4007-44F4-AC83-0CC8987A861E}" dt="2021-11-19T08:20:26.388" v="194" actId="478"/>
            <ac:spMkLst>
              <pc:docMk/>
              <pc:sldMasterMk cId="0" sldId="2147483677"/>
              <pc:sldLayoutMk cId="0" sldId="2147483651"/>
              <ac:spMk id="53" creationId="{00000000-0000-0000-0000-000000000000}"/>
            </ac:spMkLst>
          </pc:spChg>
          <pc:grpChg chg="mod">
            <ac:chgData name="05111940000108@mahasiswa.integra.its.ac.id" userId="9f8f224b-c7d3-45e0-a2a9-7c056749db0a" providerId="ADAL" clId="{6A658FB1-4007-44F4-AC83-0CC8987A861E}" dt="2021-11-22T22:11:35.574" v="4267" actId="207"/>
            <ac:grpSpMkLst>
              <pc:docMk/>
              <pc:sldMasterMk cId="0" sldId="2147483677"/>
              <pc:sldLayoutMk cId="0" sldId="2147483651"/>
              <ac:grpSpMk id="48" creationId="{00000000-0000-0000-0000-000000000000}"/>
            </ac:grpSpMkLst>
          </pc:grpChg>
          <pc:cxnChg chg="mod">
            <ac:chgData name="05111940000108@mahasiswa.integra.its.ac.id" userId="9f8f224b-c7d3-45e0-a2a9-7c056749db0a" providerId="ADAL" clId="{6A658FB1-4007-44F4-AC83-0CC8987A861E}" dt="2021-11-22T22:12:41.451" v="4285" actId="208"/>
            <ac:cxnSpMkLst>
              <pc:docMk/>
              <pc:sldMasterMk cId="0" sldId="2147483677"/>
              <pc:sldLayoutMk cId="0" sldId="2147483651"/>
              <ac:cxnSpMk id="49" creationId="{00000000-0000-0000-0000-000000000000}"/>
            </ac:cxnSpMkLst>
          </pc:cxnChg>
          <pc:cxnChg chg="mod">
            <ac:chgData name="05111940000108@mahasiswa.integra.its.ac.id" userId="9f8f224b-c7d3-45e0-a2a9-7c056749db0a" providerId="ADAL" clId="{6A658FB1-4007-44F4-AC83-0CC8987A861E}" dt="2021-11-22T22:12:41.451" v="4285" actId="208"/>
            <ac:cxnSpMkLst>
              <pc:docMk/>
              <pc:sldMasterMk cId="0" sldId="2147483677"/>
              <pc:sldLayoutMk cId="0" sldId="2147483651"/>
              <ac:cxnSpMk id="50" creationId="{00000000-0000-0000-0000-000000000000}"/>
            </ac:cxnSpMkLst>
          </pc:cxnChg>
          <pc:cxnChg chg="mod">
            <ac:chgData name="05111940000108@mahasiswa.integra.its.ac.id" userId="9f8f224b-c7d3-45e0-a2a9-7c056749db0a" providerId="ADAL" clId="{6A658FB1-4007-44F4-AC83-0CC8987A861E}" dt="2021-11-22T22:12:41.451" v="4285" actId="208"/>
            <ac:cxnSpMkLst>
              <pc:docMk/>
              <pc:sldMasterMk cId="0" sldId="2147483677"/>
              <pc:sldLayoutMk cId="0" sldId="2147483651"/>
              <ac:cxnSpMk id="51" creationId="{00000000-0000-0000-0000-000000000000}"/>
            </ac:cxnSpMkLst>
          </pc:cxnChg>
        </pc:sldLayoutChg>
        <pc:sldLayoutChg chg="addSp delSp modSp mod">
          <pc:chgData name="05111940000108@mahasiswa.integra.its.ac.id" userId="9f8f224b-c7d3-45e0-a2a9-7c056749db0a" providerId="ADAL" clId="{6A658FB1-4007-44F4-AC83-0CC8987A861E}" dt="2021-11-22T22:12:41.321" v="4284" actId="208"/>
          <pc:sldLayoutMkLst>
            <pc:docMk/>
            <pc:sldMasterMk cId="0" sldId="2147483677"/>
            <pc:sldLayoutMk cId="0" sldId="2147483652"/>
          </pc:sldLayoutMkLst>
          <pc:spChg chg="add mod">
            <ac:chgData name="05111940000108@mahasiswa.integra.its.ac.id" userId="9f8f224b-c7d3-45e0-a2a9-7c056749db0a" providerId="ADAL" clId="{6A658FB1-4007-44F4-AC83-0CC8987A861E}" dt="2021-11-22T22:11:41.474" v="4269" actId="207"/>
            <ac:spMkLst>
              <pc:docMk/>
              <pc:sldMasterMk cId="0" sldId="2147483677"/>
              <pc:sldLayoutMk cId="0" sldId="2147483652"/>
              <ac:spMk id="10" creationId="{AA9C5C01-1992-4A75-95E5-8B3E80EA026B}"/>
            </ac:spMkLst>
          </pc:spChg>
          <pc:spChg chg="mod">
            <ac:chgData name="05111940000108@mahasiswa.integra.its.ac.id" userId="9f8f224b-c7d3-45e0-a2a9-7c056749db0a" providerId="ADAL" clId="{6A658FB1-4007-44F4-AC83-0CC8987A861E}" dt="2021-11-22T22:11:41.474" v="4269" actId="207"/>
            <ac:spMkLst>
              <pc:docMk/>
              <pc:sldMasterMk cId="0" sldId="2147483677"/>
              <pc:sldLayoutMk cId="0" sldId="2147483652"/>
              <ac:spMk id="55" creationId="{00000000-0000-0000-0000-000000000000}"/>
            </ac:spMkLst>
          </pc:spChg>
          <pc:spChg chg="mod">
            <ac:chgData name="05111940000108@mahasiswa.integra.its.ac.id" userId="9f8f224b-c7d3-45e0-a2a9-7c056749db0a" providerId="ADAL" clId="{6A658FB1-4007-44F4-AC83-0CC8987A861E}" dt="2021-11-22T22:12:41.321" v="4284" actId="208"/>
            <ac:spMkLst>
              <pc:docMk/>
              <pc:sldMasterMk cId="0" sldId="2147483677"/>
              <pc:sldLayoutMk cId="0" sldId="2147483652"/>
              <ac:spMk id="56" creationId="{00000000-0000-0000-0000-000000000000}"/>
            </ac:spMkLst>
          </pc:spChg>
          <pc:spChg chg="del">
            <ac:chgData name="05111940000108@mahasiswa.integra.its.ac.id" userId="9f8f224b-c7d3-45e0-a2a9-7c056749db0a" providerId="ADAL" clId="{6A658FB1-4007-44F4-AC83-0CC8987A861E}" dt="2021-11-19T08:20:30.520" v="196" actId="478"/>
            <ac:spMkLst>
              <pc:docMk/>
              <pc:sldMasterMk cId="0" sldId="2147483677"/>
              <pc:sldLayoutMk cId="0" sldId="2147483652"/>
              <ac:spMk id="61" creationId="{00000000-0000-0000-0000-000000000000}"/>
            </ac:spMkLst>
          </pc:spChg>
          <pc:spChg chg="del">
            <ac:chgData name="05111940000108@mahasiswa.integra.its.ac.id" userId="9f8f224b-c7d3-45e0-a2a9-7c056749db0a" providerId="ADAL" clId="{6A658FB1-4007-44F4-AC83-0CC8987A861E}" dt="2021-11-19T08:20:30.520" v="196" actId="478"/>
            <ac:spMkLst>
              <pc:docMk/>
              <pc:sldMasterMk cId="0" sldId="2147483677"/>
              <pc:sldLayoutMk cId="0" sldId="2147483652"/>
              <ac:spMk id="62" creationId="{00000000-0000-0000-0000-000000000000}"/>
            </ac:spMkLst>
          </pc:spChg>
          <pc:grpChg chg="mod">
            <ac:chgData name="05111940000108@mahasiswa.integra.its.ac.id" userId="9f8f224b-c7d3-45e0-a2a9-7c056749db0a" providerId="ADAL" clId="{6A658FB1-4007-44F4-AC83-0CC8987A861E}" dt="2021-11-22T22:11:41.474" v="4269" actId="207"/>
            <ac:grpSpMkLst>
              <pc:docMk/>
              <pc:sldMasterMk cId="0" sldId="2147483677"/>
              <pc:sldLayoutMk cId="0" sldId="2147483652"/>
              <ac:grpSpMk id="57" creationId="{00000000-0000-0000-0000-000000000000}"/>
            </ac:grpSpMkLst>
          </pc:grpChg>
          <pc:cxnChg chg="mod">
            <ac:chgData name="05111940000108@mahasiswa.integra.its.ac.id" userId="9f8f224b-c7d3-45e0-a2a9-7c056749db0a" providerId="ADAL" clId="{6A658FB1-4007-44F4-AC83-0CC8987A861E}" dt="2021-11-22T22:12:41.321" v="4284" actId="208"/>
            <ac:cxnSpMkLst>
              <pc:docMk/>
              <pc:sldMasterMk cId="0" sldId="2147483677"/>
              <pc:sldLayoutMk cId="0" sldId="2147483652"/>
              <ac:cxnSpMk id="58" creationId="{00000000-0000-0000-0000-000000000000}"/>
            </ac:cxnSpMkLst>
          </pc:cxnChg>
          <pc:cxnChg chg="mod">
            <ac:chgData name="05111940000108@mahasiswa.integra.its.ac.id" userId="9f8f224b-c7d3-45e0-a2a9-7c056749db0a" providerId="ADAL" clId="{6A658FB1-4007-44F4-AC83-0CC8987A861E}" dt="2021-11-22T22:12:41.321" v="4284" actId="208"/>
            <ac:cxnSpMkLst>
              <pc:docMk/>
              <pc:sldMasterMk cId="0" sldId="2147483677"/>
              <pc:sldLayoutMk cId="0" sldId="2147483652"/>
              <ac:cxnSpMk id="59" creationId="{00000000-0000-0000-0000-000000000000}"/>
            </ac:cxnSpMkLst>
          </pc:cxnChg>
          <pc:cxnChg chg="mod">
            <ac:chgData name="05111940000108@mahasiswa.integra.its.ac.id" userId="9f8f224b-c7d3-45e0-a2a9-7c056749db0a" providerId="ADAL" clId="{6A658FB1-4007-44F4-AC83-0CC8987A861E}" dt="2021-11-22T22:12:41.321" v="4284" actId="208"/>
            <ac:cxnSpMkLst>
              <pc:docMk/>
              <pc:sldMasterMk cId="0" sldId="2147483677"/>
              <pc:sldLayoutMk cId="0" sldId="2147483652"/>
              <ac:cxnSpMk id="60" creationId="{00000000-0000-0000-0000-000000000000}"/>
            </ac:cxnSpMkLst>
          </pc:cxnChg>
        </pc:sldLayoutChg>
        <pc:sldLayoutChg chg="addSp delSp modSp mod">
          <pc:chgData name="05111940000108@mahasiswa.integra.its.ac.id" userId="9f8f224b-c7d3-45e0-a2a9-7c056749db0a" providerId="ADAL" clId="{6A658FB1-4007-44F4-AC83-0CC8987A861E}" dt="2021-11-22T22:12:40.764" v="4283" actId="208"/>
          <pc:sldLayoutMkLst>
            <pc:docMk/>
            <pc:sldMasterMk cId="0" sldId="2147483677"/>
            <pc:sldLayoutMk cId="0" sldId="2147483653"/>
          </pc:sldLayoutMkLst>
          <pc:spChg chg="add mod">
            <ac:chgData name="05111940000108@mahasiswa.integra.its.ac.id" userId="9f8f224b-c7d3-45e0-a2a9-7c056749db0a" providerId="ADAL" clId="{6A658FB1-4007-44F4-AC83-0CC8987A861E}" dt="2021-11-22T22:11:50.910" v="4273" actId="207"/>
            <ac:spMkLst>
              <pc:docMk/>
              <pc:sldMasterMk cId="0" sldId="2147483677"/>
              <pc:sldLayoutMk cId="0" sldId="2147483653"/>
              <ac:spMk id="11" creationId="{4F3F9EA7-041E-427E-967D-8E924EBE9F96}"/>
            </ac:spMkLst>
          </pc:spChg>
          <pc:spChg chg="mod">
            <ac:chgData name="05111940000108@mahasiswa.integra.its.ac.id" userId="9f8f224b-c7d3-45e0-a2a9-7c056749db0a" providerId="ADAL" clId="{6A658FB1-4007-44F4-AC83-0CC8987A861E}" dt="2021-11-22T22:11:50.910" v="4273" actId="207"/>
            <ac:spMkLst>
              <pc:docMk/>
              <pc:sldMasterMk cId="0" sldId="2147483677"/>
              <pc:sldLayoutMk cId="0" sldId="2147483653"/>
              <ac:spMk id="64" creationId="{00000000-0000-0000-0000-000000000000}"/>
            </ac:spMkLst>
          </pc:spChg>
          <pc:spChg chg="mod">
            <ac:chgData name="05111940000108@mahasiswa.integra.its.ac.id" userId="9f8f224b-c7d3-45e0-a2a9-7c056749db0a" providerId="ADAL" clId="{6A658FB1-4007-44F4-AC83-0CC8987A861E}" dt="2021-11-22T22:12:40.764" v="4283" actId="208"/>
            <ac:spMkLst>
              <pc:docMk/>
              <pc:sldMasterMk cId="0" sldId="2147483677"/>
              <pc:sldLayoutMk cId="0" sldId="2147483653"/>
              <ac:spMk id="65" creationId="{00000000-0000-0000-0000-000000000000}"/>
            </ac:spMkLst>
          </pc:spChg>
          <pc:spChg chg="del">
            <ac:chgData name="05111940000108@mahasiswa.integra.its.ac.id" userId="9f8f224b-c7d3-45e0-a2a9-7c056749db0a" providerId="ADAL" clId="{6A658FB1-4007-44F4-AC83-0CC8987A861E}" dt="2021-11-19T08:20:35.296" v="198" actId="478"/>
            <ac:spMkLst>
              <pc:docMk/>
              <pc:sldMasterMk cId="0" sldId="2147483677"/>
              <pc:sldLayoutMk cId="0" sldId="2147483653"/>
              <ac:spMk id="70" creationId="{00000000-0000-0000-0000-000000000000}"/>
            </ac:spMkLst>
          </pc:spChg>
          <pc:spChg chg="del">
            <ac:chgData name="05111940000108@mahasiswa.integra.its.ac.id" userId="9f8f224b-c7d3-45e0-a2a9-7c056749db0a" providerId="ADAL" clId="{6A658FB1-4007-44F4-AC83-0CC8987A861E}" dt="2021-11-19T08:20:35.296" v="198" actId="478"/>
            <ac:spMkLst>
              <pc:docMk/>
              <pc:sldMasterMk cId="0" sldId="2147483677"/>
              <pc:sldLayoutMk cId="0" sldId="2147483653"/>
              <ac:spMk id="71" creationId="{00000000-0000-0000-0000-000000000000}"/>
            </ac:spMkLst>
          </pc:spChg>
          <pc:spChg chg="mod">
            <ac:chgData name="05111940000108@mahasiswa.integra.its.ac.id" userId="9f8f224b-c7d3-45e0-a2a9-7c056749db0a" providerId="ADAL" clId="{6A658FB1-4007-44F4-AC83-0CC8987A861E}" dt="2021-11-22T22:11:50.910" v="4273" actId="207"/>
            <ac:spMkLst>
              <pc:docMk/>
              <pc:sldMasterMk cId="0" sldId="2147483677"/>
              <pc:sldLayoutMk cId="0" sldId="2147483653"/>
              <ac:spMk id="72" creationId="{00000000-0000-0000-0000-000000000000}"/>
            </ac:spMkLst>
          </pc:spChg>
          <pc:grpChg chg="mod">
            <ac:chgData name="05111940000108@mahasiswa.integra.its.ac.id" userId="9f8f224b-c7d3-45e0-a2a9-7c056749db0a" providerId="ADAL" clId="{6A658FB1-4007-44F4-AC83-0CC8987A861E}" dt="2021-11-22T22:11:50.910" v="4273" actId="207"/>
            <ac:grpSpMkLst>
              <pc:docMk/>
              <pc:sldMasterMk cId="0" sldId="2147483677"/>
              <pc:sldLayoutMk cId="0" sldId="2147483653"/>
              <ac:grpSpMk id="66" creationId="{00000000-0000-0000-0000-000000000000}"/>
            </ac:grpSpMkLst>
          </pc:grpChg>
          <pc:cxnChg chg="mod">
            <ac:chgData name="05111940000108@mahasiswa.integra.its.ac.id" userId="9f8f224b-c7d3-45e0-a2a9-7c056749db0a" providerId="ADAL" clId="{6A658FB1-4007-44F4-AC83-0CC8987A861E}" dt="2021-11-22T22:12:40.764" v="4283" actId="208"/>
            <ac:cxnSpMkLst>
              <pc:docMk/>
              <pc:sldMasterMk cId="0" sldId="2147483677"/>
              <pc:sldLayoutMk cId="0" sldId="2147483653"/>
              <ac:cxnSpMk id="67" creationId="{00000000-0000-0000-0000-000000000000}"/>
            </ac:cxnSpMkLst>
          </pc:cxnChg>
          <pc:cxnChg chg="mod">
            <ac:chgData name="05111940000108@mahasiswa.integra.its.ac.id" userId="9f8f224b-c7d3-45e0-a2a9-7c056749db0a" providerId="ADAL" clId="{6A658FB1-4007-44F4-AC83-0CC8987A861E}" dt="2021-11-22T22:12:40.764" v="4283" actId="208"/>
            <ac:cxnSpMkLst>
              <pc:docMk/>
              <pc:sldMasterMk cId="0" sldId="2147483677"/>
              <pc:sldLayoutMk cId="0" sldId="2147483653"/>
              <ac:cxnSpMk id="68" creationId="{00000000-0000-0000-0000-000000000000}"/>
            </ac:cxnSpMkLst>
          </pc:cxnChg>
          <pc:cxnChg chg="mod">
            <ac:chgData name="05111940000108@mahasiswa.integra.its.ac.id" userId="9f8f224b-c7d3-45e0-a2a9-7c056749db0a" providerId="ADAL" clId="{6A658FB1-4007-44F4-AC83-0CC8987A861E}" dt="2021-11-22T22:12:40.764" v="4283" actId="208"/>
            <ac:cxnSpMkLst>
              <pc:docMk/>
              <pc:sldMasterMk cId="0" sldId="2147483677"/>
              <pc:sldLayoutMk cId="0" sldId="2147483653"/>
              <ac:cxnSpMk id="69" creationId="{00000000-0000-0000-0000-000000000000}"/>
            </ac:cxnSpMkLst>
          </pc:cxnChg>
        </pc:sldLayoutChg>
        <pc:sldLayoutChg chg="addSp delSp modSp mod">
          <pc:chgData name="05111940000108@mahasiswa.integra.its.ac.id" userId="9f8f224b-c7d3-45e0-a2a9-7c056749db0a" providerId="ADAL" clId="{6A658FB1-4007-44F4-AC83-0CC8987A861E}" dt="2021-11-22T22:12:40.445" v="4282" actId="208"/>
          <pc:sldLayoutMkLst>
            <pc:docMk/>
            <pc:sldMasterMk cId="0" sldId="2147483677"/>
            <pc:sldLayoutMk cId="0" sldId="2147483654"/>
          </pc:sldLayoutMkLst>
          <pc:spChg chg="add mod">
            <ac:chgData name="05111940000108@mahasiswa.integra.its.ac.id" userId="9f8f224b-c7d3-45e0-a2a9-7c056749db0a" providerId="ADAL" clId="{6A658FB1-4007-44F4-AC83-0CC8987A861E}" dt="2021-11-22T22:11:57.024" v="4275" actId="207"/>
            <ac:spMkLst>
              <pc:docMk/>
              <pc:sldMasterMk cId="0" sldId="2147483677"/>
              <pc:sldLayoutMk cId="0" sldId="2147483654"/>
              <ac:spMk id="10" creationId="{78C51336-9C1D-4CE3-BB68-D217C25BE134}"/>
            </ac:spMkLst>
          </pc:spChg>
          <pc:spChg chg="mod">
            <ac:chgData name="05111940000108@mahasiswa.integra.its.ac.id" userId="9f8f224b-c7d3-45e0-a2a9-7c056749db0a" providerId="ADAL" clId="{6A658FB1-4007-44F4-AC83-0CC8987A861E}" dt="2021-11-22T22:12:40.445" v="4282" actId="208"/>
            <ac:spMkLst>
              <pc:docMk/>
              <pc:sldMasterMk cId="0" sldId="2147483677"/>
              <pc:sldLayoutMk cId="0" sldId="2147483654"/>
              <ac:spMk id="74" creationId="{00000000-0000-0000-0000-000000000000}"/>
            </ac:spMkLst>
          </pc:spChg>
          <pc:spChg chg="mod">
            <ac:chgData name="05111940000108@mahasiswa.integra.its.ac.id" userId="9f8f224b-c7d3-45e0-a2a9-7c056749db0a" providerId="ADAL" clId="{6A658FB1-4007-44F4-AC83-0CC8987A861E}" dt="2021-11-22T22:12:40.445" v="4282" actId="208"/>
            <ac:spMkLst>
              <pc:docMk/>
              <pc:sldMasterMk cId="0" sldId="2147483677"/>
              <pc:sldLayoutMk cId="0" sldId="2147483654"/>
              <ac:spMk id="75" creationId="{00000000-0000-0000-0000-000000000000}"/>
            </ac:spMkLst>
          </pc:spChg>
          <pc:spChg chg="del">
            <ac:chgData name="05111940000108@mahasiswa.integra.its.ac.id" userId="9f8f224b-c7d3-45e0-a2a9-7c056749db0a" providerId="ADAL" clId="{6A658FB1-4007-44F4-AC83-0CC8987A861E}" dt="2021-11-19T08:20:38.901" v="200" actId="478"/>
            <ac:spMkLst>
              <pc:docMk/>
              <pc:sldMasterMk cId="0" sldId="2147483677"/>
              <pc:sldLayoutMk cId="0" sldId="2147483654"/>
              <ac:spMk id="76" creationId="{00000000-0000-0000-0000-000000000000}"/>
            </ac:spMkLst>
          </pc:spChg>
          <pc:spChg chg="del">
            <ac:chgData name="05111940000108@mahasiswa.integra.its.ac.id" userId="9f8f224b-c7d3-45e0-a2a9-7c056749db0a" providerId="ADAL" clId="{6A658FB1-4007-44F4-AC83-0CC8987A861E}" dt="2021-11-19T08:20:38.901" v="200" actId="478"/>
            <ac:spMkLst>
              <pc:docMk/>
              <pc:sldMasterMk cId="0" sldId="2147483677"/>
              <pc:sldLayoutMk cId="0" sldId="2147483654"/>
              <ac:spMk id="77" creationId="{00000000-0000-0000-0000-000000000000}"/>
            </ac:spMkLst>
          </pc:spChg>
          <pc:grpChg chg="mod">
            <ac:chgData name="05111940000108@mahasiswa.integra.its.ac.id" userId="9f8f224b-c7d3-45e0-a2a9-7c056749db0a" providerId="ADAL" clId="{6A658FB1-4007-44F4-AC83-0CC8987A861E}" dt="2021-11-22T22:11:57.024" v="4275" actId="207"/>
            <ac:grpSpMkLst>
              <pc:docMk/>
              <pc:sldMasterMk cId="0" sldId="2147483677"/>
              <pc:sldLayoutMk cId="0" sldId="2147483654"/>
              <ac:grpSpMk id="78" creationId="{00000000-0000-0000-0000-000000000000}"/>
            </ac:grpSpMkLst>
          </pc:grpChg>
          <pc:cxnChg chg="mod">
            <ac:chgData name="05111940000108@mahasiswa.integra.its.ac.id" userId="9f8f224b-c7d3-45e0-a2a9-7c056749db0a" providerId="ADAL" clId="{6A658FB1-4007-44F4-AC83-0CC8987A861E}" dt="2021-11-22T22:12:40.445" v="4282" actId="208"/>
            <ac:cxnSpMkLst>
              <pc:docMk/>
              <pc:sldMasterMk cId="0" sldId="2147483677"/>
              <pc:sldLayoutMk cId="0" sldId="2147483654"/>
              <ac:cxnSpMk id="79" creationId="{00000000-0000-0000-0000-000000000000}"/>
            </ac:cxnSpMkLst>
          </pc:cxnChg>
          <pc:cxnChg chg="mod">
            <ac:chgData name="05111940000108@mahasiswa.integra.its.ac.id" userId="9f8f224b-c7d3-45e0-a2a9-7c056749db0a" providerId="ADAL" clId="{6A658FB1-4007-44F4-AC83-0CC8987A861E}" dt="2021-11-22T22:12:40.445" v="4282" actId="208"/>
            <ac:cxnSpMkLst>
              <pc:docMk/>
              <pc:sldMasterMk cId="0" sldId="2147483677"/>
              <pc:sldLayoutMk cId="0" sldId="2147483654"/>
              <ac:cxnSpMk id="80" creationId="{00000000-0000-0000-0000-000000000000}"/>
            </ac:cxnSpMkLst>
          </pc:cxnChg>
          <pc:cxnChg chg="mod">
            <ac:chgData name="05111940000108@mahasiswa.integra.its.ac.id" userId="9f8f224b-c7d3-45e0-a2a9-7c056749db0a" providerId="ADAL" clId="{6A658FB1-4007-44F4-AC83-0CC8987A861E}" dt="2021-11-22T22:12:40.445" v="4282" actId="208"/>
            <ac:cxnSpMkLst>
              <pc:docMk/>
              <pc:sldMasterMk cId="0" sldId="2147483677"/>
              <pc:sldLayoutMk cId="0" sldId="2147483654"/>
              <ac:cxnSpMk id="81" creationId="{00000000-0000-0000-0000-000000000000}"/>
            </ac:cxnSpMkLst>
          </pc:cxnChg>
        </pc:sldLayoutChg>
        <pc:sldLayoutChg chg="addSp delSp modSp mod">
          <pc:chgData name="05111940000108@mahasiswa.integra.its.ac.id" userId="9f8f224b-c7d3-45e0-a2a9-7c056749db0a" providerId="ADAL" clId="{6A658FB1-4007-44F4-AC83-0CC8987A861E}" dt="2021-11-22T22:12:39.558" v="4281" actId="208"/>
          <pc:sldLayoutMkLst>
            <pc:docMk/>
            <pc:sldMasterMk cId="0" sldId="2147483677"/>
            <pc:sldLayoutMk cId="0" sldId="2147483655"/>
          </pc:sldLayoutMkLst>
          <pc:spChg chg="add mod">
            <ac:chgData name="05111940000108@mahasiswa.integra.its.ac.id" userId="9f8f224b-c7d3-45e0-a2a9-7c056749db0a" providerId="ADAL" clId="{6A658FB1-4007-44F4-AC83-0CC8987A861E}" dt="2021-11-22T22:12:05.889" v="4279" actId="207"/>
            <ac:spMkLst>
              <pc:docMk/>
              <pc:sldMasterMk cId="0" sldId="2147483677"/>
              <pc:sldLayoutMk cId="0" sldId="2147483655"/>
              <ac:spMk id="11" creationId="{D82CF3EC-5318-4240-A620-AFA49DB321E2}"/>
            </ac:spMkLst>
          </pc:spChg>
          <pc:spChg chg="mod">
            <ac:chgData name="05111940000108@mahasiswa.integra.its.ac.id" userId="9f8f224b-c7d3-45e0-a2a9-7c056749db0a" providerId="ADAL" clId="{6A658FB1-4007-44F4-AC83-0CC8987A861E}" dt="2021-11-22T22:12:05.889" v="4279" actId="207"/>
            <ac:spMkLst>
              <pc:docMk/>
              <pc:sldMasterMk cId="0" sldId="2147483677"/>
              <pc:sldLayoutMk cId="0" sldId="2147483655"/>
              <ac:spMk id="83" creationId="{00000000-0000-0000-0000-000000000000}"/>
            </ac:spMkLst>
          </pc:spChg>
          <pc:spChg chg="mod">
            <ac:chgData name="05111940000108@mahasiswa.integra.its.ac.id" userId="9f8f224b-c7d3-45e0-a2a9-7c056749db0a" providerId="ADAL" clId="{6A658FB1-4007-44F4-AC83-0CC8987A861E}" dt="2021-11-22T22:12:05.889" v="4279" actId="207"/>
            <ac:spMkLst>
              <pc:docMk/>
              <pc:sldMasterMk cId="0" sldId="2147483677"/>
              <pc:sldLayoutMk cId="0" sldId="2147483655"/>
              <ac:spMk id="84" creationId="{00000000-0000-0000-0000-000000000000}"/>
            </ac:spMkLst>
          </pc:spChg>
          <pc:spChg chg="mod">
            <ac:chgData name="05111940000108@mahasiswa.integra.its.ac.id" userId="9f8f224b-c7d3-45e0-a2a9-7c056749db0a" providerId="ADAL" clId="{6A658FB1-4007-44F4-AC83-0CC8987A861E}" dt="2021-11-22T22:12:39.558" v="4281" actId="208"/>
            <ac:spMkLst>
              <pc:docMk/>
              <pc:sldMasterMk cId="0" sldId="2147483677"/>
              <pc:sldLayoutMk cId="0" sldId="2147483655"/>
              <ac:spMk id="85" creationId="{00000000-0000-0000-0000-000000000000}"/>
            </ac:spMkLst>
          </pc:spChg>
          <pc:spChg chg="del">
            <ac:chgData name="05111940000108@mahasiswa.integra.its.ac.id" userId="9f8f224b-c7d3-45e0-a2a9-7c056749db0a" providerId="ADAL" clId="{6A658FB1-4007-44F4-AC83-0CC8987A861E}" dt="2021-11-19T08:20:43.479" v="202" actId="478"/>
            <ac:spMkLst>
              <pc:docMk/>
              <pc:sldMasterMk cId="0" sldId="2147483677"/>
              <pc:sldLayoutMk cId="0" sldId="2147483655"/>
              <ac:spMk id="90" creationId="{00000000-0000-0000-0000-000000000000}"/>
            </ac:spMkLst>
          </pc:spChg>
          <pc:spChg chg="del">
            <ac:chgData name="05111940000108@mahasiswa.integra.its.ac.id" userId="9f8f224b-c7d3-45e0-a2a9-7c056749db0a" providerId="ADAL" clId="{6A658FB1-4007-44F4-AC83-0CC8987A861E}" dt="2021-11-19T08:20:43.479" v="202" actId="478"/>
            <ac:spMkLst>
              <pc:docMk/>
              <pc:sldMasterMk cId="0" sldId="2147483677"/>
              <pc:sldLayoutMk cId="0" sldId="2147483655"/>
              <ac:spMk id="91" creationId="{00000000-0000-0000-0000-000000000000}"/>
            </ac:spMkLst>
          </pc:spChg>
          <pc:grpChg chg="mod">
            <ac:chgData name="05111940000108@mahasiswa.integra.its.ac.id" userId="9f8f224b-c7d3-45e0-a2a9-7c056749db0a" providerId="ADAL" clId="{6A658FB1-4007-44F4-AC83-0CC8987A861E}" dt="2021-11-22T22:12:05.889" v="4279" actId="207"/>
            <ac:grpSpMkLst>
              <pc:docMk/>
              <pc:sldMasterMk cId="0" sldId="2147483677"/>
              <pc:sldLayoutMk cId="0" sldId="2147483655"/>
              <ac:grpSpMk id="86" creationId="{00000000-0000-0000-0000-000000000000}"/>
            </ac:grpSpMkLst>
          </pc:grpChg>
          <pc:cxnChg chg="mod">
            <ac:chgData name="05111940000108@mahasiswa.integra.its.ac.id" userId="9f8f224b-c7d3-45e0-a2a9-7c056749db0a" providerId="ADAL" clId="{6A658FB1-4007-44F4-AC83-0CC8987A861E}" dt="2021-11-22T22:12:39.558" v="4281" actId="208"/>
            <ac:cxnSpMkLst>
              <pc:docMk/>
              <pc:sldMasterMk cId="0" sldId="2147483677"/>
              <pc:sldLayoutMk cId="0" sldId="2147483655"/>
              <ac:cxnSpMk id="87" creationId="{00000000-0000-0000-0000-000000000000}"/>
            </ac:cxnSpMkLst>
          </pc:cxnChg>
          <pc:cxnChg chg="mod">
            <ac:chgData name="05111940000108@mahasiswa.integra.its.ac.id" userId="9f8f224b-c7d3-45e0-a2a9-7c056749db0a" providerId="ADAL" clId="{6A658FB1-4007-44F4-AC83-0CC8987A861E}" dt="2021-11-22T22:12:39.558" v="4281" actId="208"/>
            <ac:cxnSpMkLst>
              <pc:docMk/>
              <pc:sldMasterMk cId="0" sldId="2147483677"/>
              <pc:sldLayoutMk cId="0" sldId="2147483655"/>
              <ac:cxnSpMk id="88" creationId="{00000000-0000-0000-0000-000000000000}"/>
            </ac:cxnSpMkLst>
          </pc:cxnChg>
          <pc:cxnChg chg="mod">
            <ac:chgData name="05111940000108@mahasiswa.integra.its.ac.id" userId="9f8f224b-c7d3-45e0-a2a9-7c056749db0a" providerId="ADAL" clId="{6A658FB1-4007-44F4-AC83-0CC8987A861E}" dt="2021-11-22T22:12:39.558" v="4281" actId="208"/>
            <ac:cxnSpMkLst>
              <pc:docMk/>
              <pc:sldMasterMk cId="0" sldId="2147483677"/>
              <pc:sldLayoutMk cId="0" sldId="2147483655"/>
              <ac:cxnSpMk id="89" creationId="{00000000-0000-0000-0000-000000000000}"/>
            </ac:cxnSpMkLst>
          </pc:cxnChg>
        </pc:sldLayoutChg>
        <pc:sldLayoutChg chg="addSp delSp modSp mod">
          <pc:chgData name="05111940000108@mahasiswa.integra.its.ac.id" userId="9f8f224b-c7d3-45e0-a2a9-7c056749db0a" providerId="ADAL" clId="{6A658FB1-4007-44F4-AC83-0CC8987A861E}" dt="2021-11-19T08:20:52.362" v="207"/>
          <pc:sldLayoutMkLst>
            <pc:docMk/>
            <pc:sldMasterMk cId="0" sldId="2147483677"/>
            <pc:sldLayoutMk cId="0" sldId="2147483657"/>
          </pc:sldLayoutMkLst>
          <pc:spChg chg="add del mod">
            <ac:chgData name="05111940000108@mahasiswa.integra.its.ac.id" userId="9f8f224b-c7d3-45e0-a2a9-7c056749db0a" providerId="ADAL" clId="{6A658FB1-4007-44F4-AC83-0CC8987A861E}" dt="2021-11-19T08:20:50.974" v="205"/>
            <ac:spMkLst>
              <pc:docMk/>
              <pc:sldMasterMk cId="0" sldId="2147483677"/>
              <pc:sldLayoutMk cId="0" sldId="2147483657"/>
              <ac:spMk id="11" creationId="{9C421F0F-205B-4EDC-B057-BE8BD83AEA0B}"/>
            </ac:spMkLst>
          </pc:spChg>
          <pc:spChg chg="add mod">
            <ac:chgData name="05111940000108@mahasiswa.integra.its.ac.id" userId="9f8f224b-c7d3-45e0-a2a9-7c056749db0a" providerId="ADAL" clId="{6A658FB1-4007-44F4-AC83-0CC8987A861E}" dt="2021-11-19T08:20:52.362" v="207"/>
            <ac:spMkLst>
              <pc:docMk/>
              <pc:sldMasterMk cId="0" sldId="2147483677"/>
              <pc:sldLayoutMk cId="0" sldId="2147483657"/>
              <ac:spMk id="12" creationId="{36BCD3CC-9B0D-4A14-B14A-81A1711E5828}"/>
            </ac:spMkLst>
          </pc:spChg>
          <pc:spChg chg="del">
            <ac:chgData name="05111940000108@mahasiswa.integra.its.ac.id" userId="9f8f224b-c7d3-45e0-a2a9-7c056749db0a" providerId="ADAL" clId="{6A658FB1-4007-44F4-AC83-0CC8987A861E}" dt="2021-11-19T08:20:52.035" v="206" actId="478"/>
            <ac:spMkLst>
              <pc:docMk/>
              <pc:sldMasterMk cId="0" sldId="2147483677"/>
              <pc:sldLayoutMk cId="0" sldId="2147483657"/>
              <ac:spMk id="101" creationId="{00000000-0000-0000-0000-000000000000}"/>
            </ac:spMkLst>
          </pc:spChg>
          <pc:spChg chg="del">
            <ac:chgData name="05111940000108@mahasiswa.integra.its.ac.id" userId="9f8f224b-c7d3-45e0-a2a9-7c056749db0a" providerId="ADAL" clId="{6A658FB1-4007-44F4-AC83-0CC8987A861E}" dt="2021-11-19T08:20:52.035" v="206" actId="478"/>
            <ac:spMkLst>
              <pc:docMk/>
              <pc:sldMasterMk cId="0" sldId="2147483677"/>
              <pc:sldLayoutMk cId="0" sldId="2147483657"/>
              <ac:spMk id="102" creationId="{00000000-0000-0000-0000-000000000000}"/>
            </ac:spMkLst>
          </pc:spChg>
        </pc:sldLayoutChg>
        <pc:sldLayoutChg chg="addSp delSp modSp mod">
          <pc:chgData name="05111940000108@mahasiswa.integra.its.ac.id" userId="9f8f224b-c7d3-45e0-a2a9-7c056749db0a" providerId="ADAL" clId="{6A658FB1-4007-44F4-AC83-0CC8987A861E}" dt="2021-11-19T08:21:01.944" v="209"/>
          <pc:sldLayoutMkLst>
            <pc:docMk/>
            <pc:sldMasterMk cId="0" sldId="2147483677"/>
            <pc:sldLayoutMk cId="0" sldId="2147483659"/>
          </pc:sldLayoutMkLst>
          <pc:spChg chg="add mod">
            <ac:chgData name="05111940000108@mahasiswa.integra.its.ac.id" userId="9f8f224b-c7d3-45e0-a2a9-7c056749db0a" providerId="ADAL" clId="{6A658FB1-4007-44F4-AC83-0CC8987A861E}" dt="2021-11-19T08:21:01.944" v="209"/>
            <ac:spMkLst>
              <pc:docMk/>
              <pc:sldMasterMk cId="0" sldId="2147483677"/>
              <pc:sldLayoutMk cId="0" sldId="2147483659"/>
              <ac:spMk id="22" creationId="{9586C5A7-E761-4385-8285-45DB8005C12F}"/>
            </ac:spMkLst>
          </pc:spChg>
          <pc:spChg chg="del">
            <ac:chgData name="05111940000108@mahasiswa.integra.its.ac.id" userId="9f8f224b-c7d3-45e0-a2a9-7c056749db0a" providerId="ADAL" clId="{6A658FB1-4007-44F4-AC83-0CC8987A861E}" dt="2021-11-19T08:20:59.920" v="208" actId="478"/>
            <ac:spMkLst>
              <pc:docMk/>
              <pc:sldMasterMk cId="0" sldId="2147483677"/>
              <pc:sldLayoutMk cId="0" sldId="2147483659"/>
              <ac:spMk id="120" creationId="{00000000-0000-0000-0000-000000000000}"/>
            </ac:spMkLst>
          </pc:spChg>
          <pc:spChg chg="del">
            <ac:chgData name="05111940000108@mahasiswa.integra.its.ac.id" userId="9f8f224b-c7d3-45e0-a2a9-7c056749db0a" providerId="ADAL" clId="{6A658FB1-4007-44F4-AC83-0CC8987A861E}" dt="2021-11-19T08:20:59.920" v="208" actId="478"/>
            <ac:spMkLst>
              <pc:docMk/>
              <pc:sldMasterMk cId="0" sldId="2147483677"/>
              <pc:sldLayoutMk cId="0" sldId="2147483659"/>
              <ac:spMk id="121" creationId="{00000000-0000-0000-0000-000000000000}"/>
            </ac:spMkLst>
          </pc:spChg>
        </pc:sldLayoutChg>
        <pc:sldLayoutChg chg="addSp delSp modSp mod">
          <pc:chgData name="05111940000108@mahasiswa.integra.its.ac.id" userId="9f8f224b-c7d3-45e0-a2a9-7c056749db0a" providerId="ADAL" clId="{6A658FB1-4007-44F4-AC83-0CC8987A861E}" dt="2021-11-19T08:21:06.419" v="211"/>
          <pc:sldLayoutMkLst>
            <pc:docMk/>
            <pc:sldMasterMk cId="0" sldId="2147483677"/>
            <pc:sldLayoutMk cId="0" sldId="2147483660"/>
          </pc:sldLayoutMkLst>
          <pc:spChg chg="add mod">
            <ac:chgData name="05111940000108@mahasiswa.integra.its.ac.id" userId="9f8f224b-c7d3-45e0-a2a9-7c056749db0a" providerId="ADAL" clId="{6A658FB1-4007-44F4-AC83-0CC8987A861E}" dt="2021-11-19T08:21:06.419" v="211"/>
            <ac:spMkLst>
              <pc:docMk/>
              <pc:sldMasterMk cId="0" sldId="2147483677"/>
              <pc:sldLayoutMk cId="0" sldId="2147483660"/>
              <ac:spMk id="16" creationId="{FFD25CBF-59AE-46BF-B28B-05C8952C6415}"/>
            </ac:spMkLst>
          </pc:spChg>
          <pc:spChg chg="del">
            <ac:chgData name="05111940000108@mahasiswa.integra.its.ac.id" userId="9f8f224b-c7d3-45e0-a2a9-7c056749db0a" providerId="ADAL" clId="{6A658FB1-4007-44F4-AC83-0CC8987A861E}" dt="2021-11-19T08:21:06.027" v="210" actId="478"/>
            <ac:spMkLst>
              <pc:docMk/>
              <pc:sldMasterMk cId="0" sldId="2147483677"/>
              <pc:sldLayoutMk cId="0" sldId="2147483660"/>
              <ac:spMk id="135" creationId="{00000000-0000-0000-0000-000000000000}"/>
            </ac:spMkLst>
          </pc:spChg>
          <pc:spChg chg="del">
            <ac:chgData name="05111940000108@mahasiswa.integra.its.ac.id" userId="9f8f224b-c7d3-45e0-a2a9-7c056749db0a" providerId="ADAL" clId="{6A658FB1-4007-44F4-AC83-0CC8987A861E}" dt="2021-11-19T08:21:06.027" v="210" actId="478"/>
            <ac:spMkLst>
              <pc:docMk/>
              <pc:sldMasterMk cId="0" sldId="2147483677"/>
              <pc:sldLayoutMk cId="0" sldId="2147483660"/>
              <ac:spMk id="136" creationId="{00000000-0000-0000-0000-000000000000}"/>
            </ac:spMkLst>
          </pc:spChg>
        </pc:sldLayoutChg>
        <pc:sldLayoutChg chg="addSp delSp modSp mod">
          <pc:chgData name="05111940000108@mahasiswa.integra.its.ac.id" userId="9f8f224b-c7d3-45e0-a2a9-7c056749db0a" providerId="ADAL" clId="{6A658FB1-4007-44F4-AC83-0CC8987A861E}" dt="2021-11-19T08:21:11.812" v="213"/>
          <pc:sldLayoutMkLst>
            <pc:docMk/>
            <pc:sldMasterMk cId="0" sldId="2147483677"/>
            <pc:sldLayoutMk cId="0" sldId="2147483661"/>
          </pc:sldLayoutMkLst>
          <pc:spChg chg="add mod">
            <ac:chgData name="05111940000108@mahasiswa.integra.its.ac.id" userId="9f8f224b-c7d3-45e0-a2a9-7c056749db0a" providerId="ADAL" clId="{6A658FB1-4007-44F4-AC83-0CC8987A861E}" dt="2021-11-19T08:21:11.812" v="213"/>
            <ac:spMkLst>
              <pc:docMk/>
              <pc:sldMasterMk cId="0" sldId="2147483677"/>
              <pc:sldLayoutMk cId="0" sldId="2147483661"/>
              <ac:spMk id="18" creationId="{6B5F1627-0EA5-49F2-8103-883E1F5605F9}"/>
            </ac:spMkLst>
          </pc:spChg>
          <pc:spChg chg="del">
            <ac:chgData name="05111940000108@mahasiswa.integra.its.ac.id" userId="9f8f224b-c7d3-45e0-a2a9-7c056749db0a" providerId="ADAL" clId="{6A658FB1-4007-44F4-AC83-0CC8987A861E}" dt="2021-11-19T08:21:11.082" v="212" actId="478"/>
            <ac:spMkLst>
              <pc:docMk/>
              <pc:sldMasterMk cId="0" sldId="2147483677"/>
              <pc:sldLayoutMk cId="0" sldId="2147483661"/>
              <ac:spMk id="144" creationId="{00000000-0000-0000-0000-000000000000}"/>
            </ac:spMkLst>
          </pc:spChg>
          <pc:spChg chg="del">
            <ac:chgData name="05111940000108@mahasiswa.integra.its.ac.id" userId="9f8f224b-c7d3-45e0-a2a9-7c056749db0a" providerId="ADAL" clId="{6A658FB1-4007-44F4-AC83-0CC8987A861E}" dt="2021-11-19T08:21:11.082" v="212" actId="478"/>
            <ac:spMkLst>
              <pc:docMk/>
              <pc:sldMasterMk cId="0" sldId="2147483677"/>
              <pc:sldLayoutMk cId="0" sldId="2147483661"/>
              <ac:spMk id="145" creationId="{00000000-0000-0000-0000-000000000000}"/>
            </ac:spMkLst>
          </pc:spChg>
        </pc:sldLayoutChg>
        <pc:sldLayoutChg chg="addSp delSp modSp mod">
          <pc:chgData name="05111940000108@mahasiswa.integra.its.ac.id" userId="9f8f224b-c7d3-45e0-a2a9-7c056749db0a" providerId="ADAL" clId="{6A658FB1-4007-44F4-AC83-0CC8987A861E}" dt="2021-11-19T08:21:17.615" v="215"/>
          <pc:sldLayoutMkLst>
            <pc:docMk/>
            <pc:sldMasterMk cId="0" sldId="2147483677"/>
            <pc:sldLayoutMk cId="0" sldId="2147483662"/>
          </pc:sldLayoutMkLst>
          <pc:spChg chg="add mod">
            <ac:chgData name="05111940000108@mahasiswa.integra.its.ac.id" userId="9f8f224b-c7d3-45e0-a2a9-7c056749db0a" providerId="ADAL" clId="{6A658FB1-4007-44F4-AC83-0CC8987A861E}" dt="2021-11-19T08:21:17.615" v="215"/>
            <ac:spMkLst>
              <pc:docMk/>
              <pc:sldMasterMk cId="0" sldId="2147483677"/>
              <pc:sldLayoutMk cId="0" sldId="2147483662"/>
              <ac:spMk id="22" creationId="{C8A474C5-9CCA-48F0-9FA5-B979578AE2C2}"/>
            </ac:spMkLst>
          </pc:spChg>
          <pc:spChg chg="del">
            <ac:chgData name="05111940000108@mahasiswa.integra.its.ac.id" userId="9f8f224b-c7d3-45e0-a2a9-7c056749db0a" providerId="ADAL" clId="{6A658FB1-4007-44F4-AC83-0CC8987A861E}" dt="2021-11-19T08:21:17.014" v="214" actId="478"/>
            <ac:spMkLst>
              <pc:docMk/>
              <pc:sldMasterMk cId="0" sldId="2147483677"/>
              <pc:sldLayoutMk cId="0" sldId="2147483662"/>
              <ac:spMk id="161" creationId="{00000000-0000-0000-0000-000000000000}"/>
            </ac:spMkLst>
          </pc:spChg>
          <pc:spChg chg="del">
            <ac:chgData name="05111940000108@mahasiswa.integra.its.ac.id" userId="9f8f224b-c7d3-45e0-a2a9-7c056749db0a" providerId="ADAL" clId="{6A658FB1-4007-44F4-AC83-0CC8987A861E}" dt="2021-11-19T08:21:17.014" v="214" actId="478"/>
            <ac:spMkLst>
              <pc:docMk/>
              <pc:sldMasterMk cId="0" sldId="2147483677"/>
              <pc:sldLayoutMk cId="0" sldId="2147483662"/>
              <ac:spMk id="162" creationId="{00000000-0000-0000-0000-000000000000}"/>
            </ac:spMkLst>
          </pc:spChg>
        </pc:sldLayoutChg>
        <pc:sldLayoutChg chg="addSp delSp modSp del mod">
          <pc:chgData name="05111940000108@mahasiswa.integra.its.ac.id" userId="9f8f224b-c7d3-45e0-a2a9-7c056749db0a" providerId="ADAL" clId="{6A658FB1-4007-44F4-AC83-0CC8987A861E}" dt="2021-11-19T08:48:40.070" v="548" actId="47"/>
          <pc:sldLayoutMkLst>
            <pc:docMk/>
            <pc:sldMasterMk cId="0" sldId="2147483677"/>
            <pc:sldLayoutMk cId="0" sldId="2147483663"/>
          </pc:sldLayoutMkLst>
          <pc:spChg chg="add mod">
            <ac:chgData name="05111940000108@mahasiswa.integra.its.ac.id" userId="9f8f224b-c7d3-45e0-a2a9-7c056749db0a" providerId="ADAL" clId="{6A658FB1-4007-44F4-AC83-0CC8987A861E}" dt="2021-11-19T08:21:22.595" v="217"/>
            <ac:spMkLst>
              <pc:docMk/>
              <pc:sldMasterMk cId="0" sldId="2147483677"/>
              <pc:sldLayoutMk cId="0" sldId="2147483663"/>
              <ac:spMk id="11" creationId="{B42CFD6C-4B3D-4E9B-BB1B-1AD598FBC385}"/>
            </ac:spMkLst>
          </pc:spChg>
          <pc:spChg chg="del">
            <ac:chgData name="05111940000108@mahasiswa.integra.its.ac.id" userId="9f8f224b-c7d3-45e0-a2a9-7c056749db0a" providerId="ADAL" clId="{6A658FB1-4007-44F4-AC83-0CC8987A861E}" dt="2021-11-19T08:21:22.142" v="216" actId="478"/>
            <ac:spMkLst>
              <pc:docMk/>
              <pc:sldMasterMk cId="0" sldId="2147483677"/>
              <pc:sldLayoutMk cId="0" sldId="2147483663"/>
              <ac:spMk id="182" creationId="{00000000-0000-0000-0000-000000000000}"/>
            </ac:spMkLst>
          </pc:spChg>
          <pc:spChg chg="del">
            <ac:chgData name="05111940000108@mahasiswa.integra.its.ac.id" userId="9f8f224b-c7d3-45e0-a2a9-7c056749db0a" providerId="ADAL" clId="{6A658FB1-4007-44F4-AC83-0CC8987A861E}" dt="2021-11-19T08:21:22.142" v="216" actId="478"/>
            <ac:spMkLst>
              <pc:docMk/>
              <pc:sldMasterMk cId="0" sldId="2147483677"/>
              <pc:sldLayoutMk cId="0" sldId="2147483663"/>
              <ac:spMk id="183" creationId="{00000000-0000-0000-0000-000000000000}"/>
            </ac:spMkLst>
          </pc:spChg>
        </pc:sldLayoutChg>
        <pc:sldLayoutChg chg="addSp delSp modSp mod">
          <pc:chgData name="05111940000108@mahasiswa.integra.its.ac.id" userId="9f8f224b-c7d3-45e0-a2a9-7c056749db0a" providerId="ADAL" clId="{6A658FB1-4007-44F4-AC83-0CC8987A861E}" dt="2021-11-19T08:21:31.622" v="220"/>
          <pc:sldLayoutMkLst>
            <pc:docMk/>
            <pc:sldMasterMk cId="0" sldId="2147483677"/>
            <pc:sldLayoutMk cId="0" sldId="2147483664"/>
          </pc:sldLayoutMkLst>
          <pc:spChg chg="add mod">
            <ac:chgData name="05111940000108@mahasiswa.integra.its.ac.id" userId="9f8f224b-c7d3-45e0-a2a9-7c056749db0a" providerId="ADAL" clId="{6A658FB1-4007-44F4-AC83-0CC8987A861E}" dt="2021-11-19T08:21:31.622" v="220"/>
            <ac:spMkLst>
              <pc:docMk/>
              <pc:sldMasterMk cId="0" sldId="2147483677"/>
              <pc:sldLayoutMk cId="0" sldId="2147483664"/>
              <ac:spMk id="18" creationId="{5FF1CD34-5A85-43CF-99BD-74686E961E55}"/>
            </ac:spMkLst>
          </pc:spChg>
          <pc:spChg chg="del">
            <ac:chgData name="05111940000108@mahasiswa.integra.its.ac.id" userId="9f8f224b-c7d3-45e0-a2a9-7c056749db0a" providerId="ADAL" clId="{6A658FB1-4007-44F4-AC83-0CC8987A861E}" dt="2021-11-19T08:21:31.161" v="219" actId="478"/>
            <ac:spMkLst>
              <pc:docMk/>
              <pc:sldMasterMk cId="0" sldId="2147483677"/>
              <pc:sldLayoutMk cId="0" sldId="2147483664"/>
              <ac:spMk id="191" creationId="{00000000-0000-0000-0000-000000000000}"/>
            </ac:spMkLst>
          </pc:spChg>
          <pc:spChg chg="del">
            <ac:chgData name="05111940000108@mahasiswa.integra.its.ac.id" userId="9f8f224b-c7d3-45e0-a2a9-7c056749db0a" providerId="ADAL" clId="{6A658FB1-4007-44F4-AC83-0CC8987A861E}" dt="2021-11-19T08:21:31.161" v="219" actId="478"/>
            <ac:spMkLst>
              <pc:docMk/>
              <pc:sldMasterMk cId="0" sldId="2147483677"/>
              <pc:sldLayoutMk cId="0" sldId="2147483664"/>
              <ac:spMk id="192" creationId="{00000000-0000-0000-0000-000000000000}"/>
            </ac:spMkLst>
          </pc:spChg>
          <pc:spChg chg="del">
            <ac:chgData name="05111940000108@mahasiswa.integra.its.ac.id" userId="9f8f224b-c7d3-45e0-a2a9-7c056749db0a" providerId="ADAL" clId="{6A658FB1-4007-44F4-AC83-0CC8987A861E}" dt="2021-11-19T08:21:27.617" v="218" actId="478"/>
            <ac:spMkLst>
              <pc:docMk/>
              <pc:sldMasterMk cId="0" sldId="2147483677"/>
              <pc:sldLayoutMk cId="0" sldId="2147483664"/>
              <ac:spMk id="199" creationId="{00000000-0000-0000-0000-000000000000}"/>
            </ac:spMkLst>
          </pc:spChg>
          <pc:spChg chg="del">
            <ac:chgData name="05111940000108@mahasiswa.integra.its.ac.id" userId="9f8f224b-c7d3-45e0-a2a9-7c056749db0a" providerId="ADAL" clId="{6A658FB1-4007-44F4-AC83-0CC8987A861E}" dt="2021-11-19T08:21:27.617" v="218" actId="478"/>
            <ac:spMkLst>
              <pc:docMk/>
              <pc:sldMasterMk cId="0" sldId="2147483677"/>
              <pc:sldLayoutMk cId="0" sldId="2147483664"/>
              <ac:spMk id="200" creationId="{00000000-0000-0000-0000-000000000000}"/>
            </ac:spMkLst>
          </pc:spChg>
        </pc:sldLayoutChg>
        <pc:sldLayoutChg chg="addSp delSp modSp mod">
          <pc:chgData name="05111940000108@mahasiswa.integra.its.ac.id" userId="9f8f224b-c7d3-45e0-a2a9-7c056749db0a" providerId="ADAL" clId="{6A658FB1-4007-44F4-AC83-0CC8987A861E}" dt="2021-11-19T08:21:38.584" v="225"/>
          <pc:sldLayoutMkLst>
            <pc:docMk/>
            <pc:sldMasterMk cId="0" sldId="2147483677"/>
            <pc:sldLayoutMk cId="0" sldId="2147483665"/>
          </pc:sldLayoutMkLst>
          <pc:spChg chg="add del mod">
            <ac:chgData name="05111940000108@mahasiswa.integra.its.ac.id" userId="9f8f224b-c7d3-45e0-a2a9-7c056749db0a" providerId="ADAL" clId="{6A658FB1-4007-44F4-AC83-0CC8987A861E}" dt="2021-11-19T08:21:36.192" v="223"/>
            <ac:spMkLst>
              <pc:docMk/>
              <pc:sldMasterMk cId="0" sldId="2147483677"/>
              <pc:sldLayoutMk cId="0" sldId="2147483665"/>
              <ac:spMk id="19" creationId="{48290E31-5F0E-4C1E-9F47-D818D9042F48}"/>
            </ac:spMkLst>
          </pc:spChg>
          <pc:spChg chg="add mod">
            <ac:chgData name="05111940000108@mahasiswa.integra.its.ac.id" userId="9f8f224b-c7d3-45e0-a2a9-7c056749db0a" providerId="ADAL" clId="{6A658FB1-4007-44F4-AC83-0CC8987A861E}" dt="2021-11-19T08:21:38.584" v="225"/>
            <ac:spMkLst>
              <pc:docMk/>
              <pc:sldMasterMk cId="0" sldId="2147483677"/>
              <pc:sldLayoutMk cId="0" sldId="2147483665"/>
              <ac:spMk id="20" creationId="{7555D3E4-76F7-4892-9818-44AA29D68220}"/>
            </ac:spMkLst>
          </pc:spChg>
          <pc:spChg chg="del">
            <ac:chgData name="05111940000108@mahasiswa.integra.its.ac.id" userId="9f8f224b-c7d3-45e0-a2a9-7c056749db0a" providerId="ADAL" clId="{6A658FB1-4007-44F4-AC83-0CC8987A861E}" dt="2021-11-19T08:21:38.189" v="224" actId="478"/>
            <ac:spMkLst>
              <pc:docMk/>
              <pc:sldMasterMk cId="0" sldId="2147483677"/>
              <pc:sldLayoutMk cId="0" sldId="2147483665"/>
              <ac:spMk id="208" creationId="{00000000-0000-0000-0000-000000000000}"/>
            </ac:spMkLst>
          </pc:spChg>
          <pc:spChg chg="del">
            <ac:chgData name="05111940000108@mahasiswa.integra.its.ac.id" userId="9f8f224b-c7d3-45e0-a2a9-7c056749db0a" providerId="ADAL" clId="{6A658FB1-4007-44F4-AC83-0CC8987A861E}" dt="2021-11-19T08:21:38.189" v="224" actId="478"/>
            <ac:spMkLst>
              <pc:docMk/>
              <pc:sldMasterMk cId="0" sldId="2147483677"/>
              <pc:sldLayoutMk cId="0" sldId="2147483665"/>
              <ac:spMk id="209" creationId="{00000000-0000-0000-0000-000000000000}"/>
            </ac:spMkLst>
          </pc:spChg>
          <pc:spChg chg="del">
            <ac:chgData name="05111940000108@mahasiswa.integra.its.ac.id" userId="9f8f224b-c7d3-45e0-a2a9-7c056749db0a" providerId="ADAL" clId="{6A658FB1-4007-44F4-AC83-0CC8987A861E}" dt="2021-11-19T08:21:34.956" v="221" actId="478"/>
            <ac:spMkLst>
              <pc:docMk/>
              <pc:sldMasterMk cId="0" sldId="2147483677"/>
              <pc:sldLayoutMk cId="0" sldId="2147483665"/>
              <ac:spMk id="216" creationId="{00000000-0000-0000-0000-000000000000}"/>
            </ac:spMkLst>
          </pc:spChg>
          <pc:spChg chg="del">
            <ac:chgData name="05111940000108@mahasiswa.integra.its.ac.id" userId="9f8f224b-c7d3-45e0-a2a9-7c056749db0a" providerId="ADAL" clId="{6A658FB1-4007-44F4-AC83-0CC8987A861E}" dt="2021-11-19T08:21:34.956" v="221" actId="478"/>
            <ac:spMkLst>
              <pc:docMk/>
              <pc:sldMasterMk cId="0" sldId="2147483677"/>
              <pc:sldLayoutMk cId="0" sldId="2147483665"/>
              <ac:spMk id="217" creationId="{00000000-0000-0000-0000-000000000000}"/>
            </ac:spMkLst>
          </pc:spChg>
        </pc:sldLayoutChg>
        <pc:sldLayoutChg chg="addSp delSp modSp mod">
          <pc:chgData name="05111940000108@mahasiswa.integra.its.ac.id" userId="9f8f224b-c7d3-45e0-a2a9-7c056749db0a" providerId="ADAL" clId="{6A658FB1-4007-44F4-AC83-0CC8987A861E}" dt="2021-11-19T08:21:46.566" v="228"/>
          <pc:sldLayoutMkLst>
            <pc:docMk/>
            <pc:sldMasterMk cId="0" sldId="2147483677"/>
            <pc:sldLayoutMk cId="0" sldId="2147483666"/>
          </pc:sldLayoutMkLst>
          <pc:spChg chg="add mod">
            <ac:chgData name="05111940000108@mahasiswa.integra.its.ac.id" userId="9f8f224b-c7d3-45e0-a2a9-7c056749db0a" providerId="ADAL" clId="{6A658FB1-4007-44F4-AC83-0CC8987A861E}" dt="2021-11-19T08:21:46.566" v="228"/>
            <ac:spMkLst>
              <pc:docMk/>
              <pc:sldMasterMk cId="0" sldId="2147483677"/>
              <pc:sldLayoutMk cId="0" sldId="2147483666"/>
              <ac:spMk id="19" creationId="{E2F672CC-809A-435C-B252-2AE2FF05605A}"/>
            </ac:spMkLst>
          </pc:spChg>
          <pc:spChg chg="del">
            <ac:chgData name="05111940000108@mahasiswa.integra.its.ac.id" userId="9f8f224b-c7d3-45e0-a2a9-7c056749db0a" providerId="ADAL" clId="{6A658FB1-4007-44F4-AC83-0CC8987A861E}" dt="2021-11-19T08:21:45.988" v="227" actId="478"/>
            <ac:spMkLst>
              <pc:docMk/>
              <pc:sldMasterMk cId="0" sldId="2147483677"/>
              <pc:sldLayoutMk cId="0" sldId="2147483666"/>
              <ac:spMk id="226" creationId="{00000000-0000-0000-0000-000000000000}"/>
            </ac:spMkLst>
          </pc:spChg>
          <pc:spChg chg="del">
            <ac:chgData name="05111940000108@mahasiswa.integra.its.ac.id" userId="9f8f224b-c7d3-45e0-a2a9-7c056749db0a" providerId="ADAL" clId="{6A658FB1-4007-44F4-AC83-0CC8987A861E}" dt="2021-11-19T08:21:45.988" v="227" actId="478"/>
            <ac:spMkLst>
              <pc:docMk/>
              <pc:sldMasterMk cId="0" sldId="2147483677"/>
              <pc:sldLayoutMk cId="0" sldId="2147483666"/>
              <ac:spMk id="227" creationId="{00000000-0000-0000-0000-000000000000}"/>
            </ac:spMkLst>
          </pc:spChg>
          <pc:spChg chg="del">
            <ac:chgData name="05111940000108@mahasiswa.integra.its.ac.id" userId="9f8f224b-c7d3-45e0-a2a9-7c056749db0a" providerId="ADAL" clId="{6A658FB1-4007-44F4-AC83-0CC8987A861E}" dt="2021-11-19T08:21:42.729" v="226" actId="478"/>
            <ac:spMkLst>
              <pc:docMk/>
              <pc:sldMasterMk cId="0" sldId="2147483677"/>
              <pc:sldLayoutMk cId="0" sldId="2147483666"/>
              <ac:spMk id="234" creationId="{00000000-0000-0000-0000-000000000000}"/>
            </ac:spMkLst>
          </pc:spChg>
          <pc:spChg chg="del">
            <ac:chgData name="05111940000108@mahasiswa.integra.its.ac.id" userId="9f8f224b-c7d3-45e0-a2a9-7c056749db0a" providerId="ADAL" clId="{6A658FB1-4007-44F4-AC83-0CC8987A861E}" dt="2021-11-19T08:21:42.729" v="226" actId="478"/>
            <ac:spMkLst>
              <pc:docMk/>
              <pc:sldMasterMk cId="0" sldId="2147483677"/>
              <pc:sldLayoutMk cId="0" sldId="2147483666"/>
              <ac:spMk id="235" creationId="{00000000-0000-0000-0000-000000000000}"/>
            </ac:spMkLst>
          </pc:spChg>
        </pc:sldLayoutChg>
        <pc:sldLayoutChg chg="addSp delSp modSp mod">
          <pc:chgData name="05111940000108@mahasiswa.integra.its.ac.id" userId="9f8f224b-c7d3-45e0-a2a9-7c056749db0a" providerId="ADAL" clId="{6A658FB1-4007-44F4-AC83-0CC8987A861E}" dt="2021-11-19T08:21:53.127" v="230"/>
          <pc:sldLayoutMkLst>
            <pc:docMk/>
            <pc:sldMasterMk cId="0" sldId="2147483677"/>
            <pc:sldLayoutMk cId="0" sldId="2147483667"/>
          </pc:sldLayoutMkLst>
          <pc:spChg chg="add mod">
            <ac:chgData name="05111940000108@mahasiswa.integra.its.ac.id" userId="9f8f224b-c7d3-45e0-a2a9-7c056749db0a" providerId="ADAL" clId="{6A658FB1-4007-44F4-AC83-0CC8987A861E}" dt="2021-11-19T08:21:53.127" v="230"/>
            <ac:spMkLst>
              <pc:docMk/>
              <pc:sldMasterMk cId="0" sldId="2147483677"/>
              <pc:sldLayoutMk cId="0" sldId="2147483667"/>
              <ac:spMk id="10" creationId="{DE8EEC5C-1754-4ACA-84D2-785EA8485E1A}"/>
            </ac:spMkLst>
          </pc:spChg>
          <pc:spChg chg="del">
            <ac:chgData name="05111940000108@mahasiswa.integra.its.ac.id" userId="9f8f224b-c7d3-45e0-a2a9-7c056749db0a" providerId="ADAL" clId="{6A658FB1-4007-44F4-AC83-0CC8987A861E}" dt="2021-11-19T08:21:52.461" v="229" actId="478"/>
            <ac:spMkLst>
              <pc:docMk/>
              <pc:sldMasterMk cId="0" sldId="2147483677"/>
              <pc:sldLayoutMk cId="0" sldId="2147483667"/>
              <ac:spMk id="245" creationId="{00000000-0000-0000-0000-000000000000}"/>
            </ac:spMkLst>
          </pc:spChg>
          <pc:spChg chg="del">
            <ac:chgData name="05111940000108@mahasiswa.integra.its.ac.id" userId="9f8f224b-c7d3-45e0-a2a9-7c056749db0a" providerId="ADAL" clId="{6A658FB1-4007-44F4-AC83-0CC8987A861E}" dt="2021-11-19T08:21:52.461" v="229" actId="478"/>
            <ac:spMkLst>
              <pc:docMk/>
              <pc:sldMasterMk cId="0" sldId="2147483677"/>
              <pc:sldLayoutMk cId="0" sldId="2147483667"/>
              <ac:spMk id="246" creationId="{00000000-0000-0000-0000-000000000000}"/>
            </ac:spMkLst>
          </pc:spChg>
        </pc:sldLayoutChg>
        <pc:sldLayoutChg chg="addSp delSp modSp mod">
          <pc:chgData name="05111940000108@mahasiswa.integra.its.ac.id" userId="9f8f224b-c7d3-45e0-a2a9-7c056749db0a" providerId="ADAL" clId="{6A658FB1-4007-44F4-AC83-0CC8987A861E}" dt="2021-11-19T08:21:58.764" v="232"/>
          <pc:sldLayoutMkLst>
            <pc:docMk/>
            <pc:sldMasterMk cId="0" sldId="2147483677"/>
            <pc:sldLayoutMk cId="0" sldId="2147483668"/>
          </pc:sldLayoutMkLst>
          <pc:spChg chg="add mod">
            <ac:chgData name="05111940000108@mahasiswa.integra.its.ac.id" userId="9f8f224b-c7d3-45e0-a2a9-7c056749db0a" providerId="ADAL" clId="{6A658FB1-4007-44F4-AC83-0CC8987A861E}" dt="2021-11-19T08:21:58.764" v="232"/>
            <ac:spMkLst>
              <pc:docMk/>
              <pc:sldMasterMk cId="0" sldId="2147483677"/>
              <pc:sldLayoutMk cId="0" sldId="2147483668"/>
              <ac:spMk id="10" creationId="{E0CEE81C-CF7C-48A3-AA85-B05347D70FC6}"/>
            </ac:spMkLst>
          </pc:spChg>
          <pc:spChg chg="del">
            <ac:chgData name="05111940000108@mahasiswa.integra.its.ac.id" userId="9f8f224b-c7d3-45e0-a2a9-7c056749db0a" providerId="ADAL" clId="{6A658FB1-4007-44F4-AC83-0CC8987A861E}" dt="2021-11-19T08:21:58.210" v="231" actId="478"/>
            <ac:spMkLst>
              <pc:docMk/>
              <pc:sldMasterMk cId="0" sldId="2147483677"/>
              <pc:sldLayoutMk cId="0" sldId="2147483668"/>
              <ac:spMk id="254" creationId="{00000000-0000-0000-0000-000000000000}"/>
            </ac:spMkLst>
          </pc:spChg>
          <pc:spChg chg="del">
            <ac:chgData name="05111940000108@mahasiswa.integra.its.ac.id" userId="9f8f224b-c7d3-45e0-a2a9-7c056749db0a" providerId="ADAL" clId="{6A658FB1-4007-44F4-AC83-0CC8987A861E}" dt="2021-11-19T08:21:58.210" v="231" actId="478"/>
            <ac:spMkLst>
              <pc:docMk/>
              <pc:sldMasterMk cId="0" sldId="2147483677"/>
              <pc:sldLayoutMk cId="0" sldId="2147483668"/>
              <ac:spMk id="255" creationId="{00000000-0000-0000-0000-000000000000}"/>
            </ac:spMkLst>
          </pc:spChg>
        </pc:sldLayoutChg>
        <pc:sldLayoutChg chg="addSp delSp modSp mod">
          <pc:chgData name="05111940000108@mahasiswa.integra.its.ac.id" userId="9f8f224b-c7d3-45e0-a2a9-7c056749db0a" providerId="ADAL" clId="{6A658FB1-4007-44F4-AC83-0CC8987A861E}" dt="2021-11-19T08:22:03.173" v="234"/>
          <pc:sldLayoutMkLst>
            <pc:docMk/>
            <pc:sldMasterMk cId="0" sldId="2147483677"/>
            <pc:sldLayoutMk cId="0" sldId="2147483669"/>
          </pc:sldLayoutMkLst>
          <pc:spChg chg="add mod">
            <ac:chgData name="05111940000108@mahasiswa.integra.its.ac.id" userId="9f8f224b-c7d3-45e0-a2a9-7c056749db0a" providerId="ADAL" clId="{6A658FB1-4007-44F4-AC83-0CC8987A861E}" dt="2021-11-19T08:22:03.173" v="234"/>
            <ac:spMkLst>
              <pc:docMk/>
              <pc:sldMasterMk cId="0" sldId="2147483677"/>
              <pc:sldLayoutMk cId="0" sldId="2147483669"/>
              <ac:spMk id="10" creationId="{4C5BF512-2523-4C5D-A63E-4474D37058E6}"/>
            </ac:spMkLst>
          </pc:spChg>
          <pc:spChg chg="del">
            <ac:chgData name="05111940000108@mahasiswa.integra.its.ac.id" userId="9f8f224b-c7d3-45e0-a2a9-7c056749db0a" providerId="ADAL" clId="{6A658FB1-4007-44F4-AC83-0CC8987A861E}" dt="2021-11-19T08:22:02.839" v="233" actId="478"/>
            <ac:spMkLst>
              <pc:docMk/>
              <pc:sldMasterMk cId="0" sldId="2147483677"/>
              <pc:sldLayoutMk cId="0" sldId="2147483669"/>
              <ac:spMk id="263" creationId="{00000000-0000-0000-0000-000000000000}"/>
            </ac:spMkLst>
          </pc:spChg>
          <pc:spChg chg="del">
            <ac:chgData name="05111940000108@mahasiswa.integra.its.ac.id" userId="9f8f224b-c7d3-45e0-a2a9-7c056749db0a" providerId="ADAL" clId="{6A658FB1-4007-44F4-AC83-0CC8987A861E}" dt="2021-11-19T08:22:02.839" v="233" actId="478"/>
            <ac:spMkLst>
              <pc:docMk/>
              <pc:sldMasterMk cId="0" sldId="2147483677"/>
              <pc:sldLayoutMk cId="0" sldId="2147483669"/>
              <ac:spMk id="264" creationId="{00000000-0000-0000-0000-000000000000}"/>
            </ac:spMkLst>
          </pc:spChg>
        </pc:sldLayoutChg>
        <pc:sldLayoutChg chg="addSp delSp modSp mod">
          <pc:chgData name="05111940000108@mahasiswa.integra.its.ac.id" userId="9f8f224b-c7d3-45e0-a2a9-7c056749db0a" providerId="ADAL" clId="{6A658FB1-4007-44F4-AC83-0CC8987A861E}" dt="2021-11-19T08:22:07.376" v="236"/>
          <pc:sldLayoutMkLst>
            <pc:docMk/>
            <pc:sldMasterMk cId="0" sldId="2147483677"/>
            <pc:sldLayoutMk cId="0" sldId="2147483670"/>
          </pc:sldLayoutMkLst>
          <pc:spChg chg="add mod">
            <ac:chgData name="05111940000108@mahasiswa.integra.its.ac.id" userId="9f8f224b-c7d3-45e0-a2a9-7c056749db0a" providerId="ADAL" clId="{6A658FB1-4007-44F4-AC83-0CC8987A861E}" dt="2021-11-19T08:22:07.376" v="236"/>
            <ac:spMkLst>
              <pc:docMk/>
              <pc:sldMasterMk cId="0" sldId="2147483677"/>
              <pc:sldLayoutMk cId="0" sldId="2147483670"/>
              <ac:spMk id="10" creationId="{72665ADB-AAEB-420D-B580-345B4B46E014}"/>
            </ac:spMkLst>
          </pc:spChg>
          <pc:spChg chg="del">
            <ac:chgData name="05111940000108@mahasiswa.integra.its.ac.id" userId="9f8f224b-c7d3-45e0-a2a9-7c056749db0a" providerId="ADAL" clId="{6A658FB1-4007-44F4-AC83-0CC8987A861E}" dt="2021-11-19T08:22:06.890" v="235" actId="478"/>
            <ac:spMkLst>
              <pc:docMk/>
              <pc:sldMasterMk cId="0" sldId="2147483677"/>
              <pc:sldLayoutMk cId="0" sldId="2147483670"/>
              <ac:spMk id="272" creationId="{00000000-0000-0000-0000-000000000000}"/>
            </ac:spMkLst>
          </pc:spChg>
          <pc:spChg chg="del">
            <ac:chgData name="05111940000108@mahasiswa.integra.its.ac.id" userId="9f8f224b-c7d3-45e0-a2a9-7c056749db0a" providerId="ADAL" clId="{6A658FB1-4007-44F4-AC83-0CC8987A861E}" dt="2021-11-19T08:22:06.890" v="235" actId="478"/>
            <ac:spMkLst>
              <pc:docMk/>
              <pc:sldMasterMk cId="0" sldId="2147483677"/>
              <pc:sldLayoutMk cId="0" sldId="2147483670"/>
              <ac:spMk id="273" creationId="{00000000-0000-0000-0000-000000000000}"/>
            </ac:spMkLst>
          </pc:spChg>
        </pc:sldLayoutChg>
        <pc:sldLayoutChg chg="addSp delSp modSp mod">
          <pc:chgData name="05111940000108@mahasiswa.integra.its.ac.id" userId="9f8f224b-c7d3-45e0-a2a9-7c056749db0a" providerId="ADAL" clId="{6A658FB1-4007-44F4-AC83-0CC8987A861E}" dt="2021-11-19T08:22:12.211" v="238"/>
          <pc:sldLayoutMkLst>
            <pc:docMk/>
            <pc:sldMasterMk cId="0" sldId="2147483677"/>
            <pc:sldLayoutMk cId="0" sldId="2147483671"/>
          </pc:sldLayoutMkLst>
          <pc:spChg chg="add mod">
            <ac:chgData name="05111940000108@mahasiswa.integra.its.ac.id" userId="9f8f224b-c7d3-45e0-a2a9-7c056749db0a" providerId="ADAL" clId="{6A658FB1-4007-44F4-AC83-0CC8987A861E}" dt="2021-11-19T08:22:12.211" v="238"/>
            <ac:spMkLst>
              <pc:docMk/>
              <pc:sldMasterMk cId="0" sldId="2147483677"/>
              <pc:sldLayoutMk cId="0" sldId="2147483671"/>
              <ac:spMk id="10" creationId="{94AF4432-958A-41A6-80BD-D557EFB3C36C}"/>
            </ac:spMkLst>
          </pc:spChg>
          <pc:spChg chg="del">
            <ac:chgData name="05111940000108@mahasiswa.integra.its.ac.id" userId="9f8f224b-c7d3-45e0-a2a9-7c056749db0a" providerId="ADAL" clId="{6A658FB1-4007-44F4-AC83-0CC8987A861E}" dt="2021-11-19T08:22:11.809" v="237" actId="478"/>
            <ac:spMkLst>
              <pc:docMk/>
              <pc:sldMasterMk cId="0" sldId="2147483677"/>
              <pc:sldLayoutMk cId="0" sldId="2147483671"/>
              <ac:spMk id="281" creationId="{00000000-0000-0000-0000-000000000000}"/>
            </ac:spMkLst>
          </pc:spChg>
          <pc:spChg chg="del">
            <ac:chgData name="05111940000108@mahasiswa.integra.its.ac.id" userId="9f8f224b-c7d3-45e0-a2a9-7c056749db0a" providerId="ADAL" clId="{6A658FB1-4007-44F4-AC83-0CC8987A861E}" dt="2021-11-19T08:22:11.809" v="237" actId="478"/>
            <ac:spMkLst>
              <pc:docMk/>
              <pc:sldMasterMk cId="0" sldId="2147483677"/>
              <pc:sldLayoutMk cId="0" sldId="2147483671"/>
              <ac:spMk id="282" creationId="{00000000-0000-0000-0000-000000000000}"/>
            </ac:spMkLst>
          </pc:spChg>
        </pc:sldLayoutChg>
        <pc:sldLayoutChg chg="addSp delSp modSp mod">
          <pc:chgData name="05111940000108@mahasiswa.integra.its.ac.id" userId="9f8f224b-c7d3-45e0-a2a9-7c056749db0a" providerId="ADAL" clId="{6A658FB1-4007-44F4-AC83-0CC8987A861E}" dt="2021-11-19T08:22:19.093" v="240"/>
          <pc:sldLayoutMkLst>
            <pc:docMk/>
            <pc:sldMasterMk cId="0" sldId="2147483677"/>
            <pc:sldLayoutMk cId="0" sldId="2147483672"/>
          </pc:sldLayoutMkLst>
          <pc:spChg chg="add mod">
            <ac:chgData name="05111940000108@mahasiswa.integra.its.ac.id" userId="9f8f224b-c7d3-45e0-a2a9-7c056749db0a" providerId="ADAL" clId="{6A658FB1-4007-44F4-AC83-0CC8987A861E}" dt="2021-11-19T08:22:19.093" v="240"/>
            <ac:spMkLst>
              <pc:docMk/>
              <pc:sldMasterMk cId="0" sldId="2147483677"/>
              <pc:sldLayoutMk cId="0" sldId="2147483672"/>
              <ac:spMk id="11" creationId="{BFA2ECF8-FF2B-4C51-9074-4304E2B53251}"/>
            </ac:spMkLst>
          </pc:spChg>
          <pc:spChg chg="del">
            <ac:chgData name="05111940000108@mahasiswa.integra.its.ac.id" userId="9f8f224b-c7d3-45e0-a2a9-7c056749db0a" providerId="ADAL" clId="{6A658FB1-4007-44F4-AC83-0CC8987A861E}" dt="2021-11-19T08:22:18.681" v="239" actId="478"/>
            <ac:spMkLst>
              <pc:docMk/>
              <pc:sldMasterMk cId="0" sldId="2147483677"/>
              <pc:sldLayoutMk cId="0" sldId="2147483672"/>
              <ac:spMk id="289" creationId="{00000000-0000-0000-0000-000000000000}"/>
            </ac:spMkLst>
          </pc:spChg>
          <pc:spChg chg="del">
            <ac:chgData name="05111940000108@mahasiswa.integra.its.ac.id" userId="9f8f224b-c7d3-45e0-a2a9-7c056749db0a" providerId="ADAL" clId="{6A658FB1-4007-44F4-AC83-0CC8987A861E}" dt="2021-11-19T08:22:18.681" v="239" actId="478"/>
            <ac:spMkLst>
              <pc:docMk/>
              <pc:sldMasterMk cId="0" sldId="2147483677"/>
              <pc:sldLayoutMk cId="0" sldId="2147483672"/>
              <ac:spMk id="290" creationId="{00000000-0000-0000-0000-000000000000}"/>
            </ac:spMkLst>
          </pc:spChg>
        </pc:sldLayoutChg>
        <pc:sldLayoutChg chg="addSp delSp modSp mod">
          <pc:chgData name="05111940000108@mahasiswa.integra.its.ac.id" userId="9f8f224b-c7d3-45e0-a2a9-7c056749db0a" providerId="ADAL" clId="{6A658FB1-4007-44F4-AC83-0CC8987A861E}" dt="2021-11-19T08:22:23.743" v="242"/>
          <pc:sldLayoutMkLst>
            <pc:docMk/>
            <pc:sldMasterMk cId="0" sldId="2147483677"/>
            <pc:sldLayoutMk cId="0" sldId="2147483673"/>
          </pc:sldLayoutMkLst>
          <pc:spChg chg="add mod">
            <ac:chgData name="05111940000108@mahasiswa.integra.its.ac.id" userId="9f8f224b-c7d3-45e0-a2a9-7c056749db0a" providerId="ADAL" clId="{6A658FB1-4007-44F4-AC83-0CC8987A861E}" dt="2021-11-19T08:22:23.743" v="242"/>
            <ac:spMkLst>
              <pc:docMk/>
              <pc:sldMasterMk cId="0" sldId="2147483677"/>
              <pc:sldLayoutMk cId="0" sldId="2147483673"/>
              <ac:spMk id="13" creationId="{E749F62E-362A-4256-84D3-D67CF16A632E}"/>
            </ac:spMkLst>
          </pc:spChg>
          <pc:spChg chg="del">
            <ac:chgData name="05111940000108@mahasiswa.integra.its.ac.id" userId="9f8f224b-c7d3-45e0-a2a9-7c056749db0a" providerId="ADAL" clId="{6A658FB1-4007-44F4-AC83-0CC8987A861E}" dt="2021-11-19T08:22:23.292" v="241" actId="478"/>
            <ac:spMkLst>
              <pc:docMk/>
              <pc:sldMasterMk cId="0" sldId="2147483677"/>
              <pc:sldLayoutMk cId="0" sldId="2147483673"/>
              <ac:spMk id="300" creationId="{00000000-0000-0000-0000-000000000000}"/>
            </ac:spMkLst>
          </pc:spChg>
          <pc:spChg chg="del">
            <ac:chgData name="05111940000108@mahasiswa.integra.its.ac.id" userId="9f8f224b-c7d3-45e0-a2a9-7c056749db0a" providerId="ADAL" clId="{6A658FB1-4007-44F4-AC83-0CC8987A861E}" dt="2021-11-19T08:22:23.292" v="241" actId="478"/>
            <ac:spMkLst>
              <pc:docMk/>
              <pc:sldMasterMk cId="0" sldId="2147483677"/>
              <pc:sldLayoutMk cId="0" sldId="2147483673"/>
              <ac:spMk id="301" creationId="{00000000-0000-0000-0000-000000000000}"/>
            </ac:spMkLst>
          </pc:spChg>
        </pc:sldLayoutChg>
        <pc:sldLayoutChg chg="addSp delSp modSp mod">
          <pc:chgData name="05111940000108@mahasiswa.integra.its.ac.id" userId="9f8f224b-c7d3-45e0-a2a9-7c056749db0a" providerId="ADAL" clId="{6A658FB1-4007-44F4-AC83-0CC8987A861E}" dt="2021-11-19T08:22:27.273" v="244"/>
          <pc:sldLayoutMkLst>
            <pc:docMk/>
            <pc:sldMasterMk cId="0" sldId="2147483677"/>
            <pc:sldLayoutMk cId="0" sldId="2147483674"/>
          </pc:sldLayoutMkLst>
          <pc:spChg chg="add mod">
            <ac:chgData name="05111940000108@mahasiswa.integra.its.ac.id" userId="9f8f224b-c7d3-45e0-a2a9-7c056749db0a" providerId="ADAL" clId="{6A658FB1-4007-44F4-AC83-0CC8987A861E}" dt="2021-11-19T08:22:27.273" v="244"/>
            <ac:spMkLst>
              <pc:docMk/>
              <pc:sldMasterMk cId="0" sldId="2147483677"/>
              <pc:sldLayoutMk cId="0" sldId="2147483674"/>
              <ac:spMk id="9" creationId="{C38C5405-5991-440C-B683-9BF25E75E6A3}"/>
            </ac:spMkLst>
          </pc:spChg>
          <pc:spChg chg="del">
            <ac:chgData name="05111940000108@mahasiswa.integra.its.ac.id" userId="9f8f224b-c7d3-45e0-a2a9-7c056749db0a" providerId="ADAL" clId="{6A658FB1-4007-44F4-AC83-0CC8987A861E}" dt="2021-11-19T08:22:26.946" v="243" actId="478"/>
            <ac:spMkLst>
              <pc:docMk/>
              <pc:sldMasterMk cId="0" sldId="2147483677"/>
              <pc:sldLayoutMk cId="0" sldId="2147483674"/>
              <ac:spMk id="311" creationId="{00000000-0000-0000-0000-000000000000}"/>
            </ac:spMkLst>
          </pc:spChg>
          <pc:spChg chg="del">
            <ac:chgData name="05111940000108@mahasiswa.integra.its.ac.id" userId="9f8f224b-c7d3-45e0-a2a9-7c056749db0a" providerId="ADAL" clId="{6A658FB1-4007-44F4-AC83-0CC8987A861E}" dt="2021-11-19T08:22:26.946" v="243" actId="478"/>
            <ac:spMkLst>
              <pc:docMk/>
              <pc:sldMasterMk cId="0" sldId="2147483677"/>
              <pc:sldLayoutMk cId="0" sldId="2147483674"/>
              <ac:spMk id="312" creationId="{00000000-0000-0000-0000-000000000000}"/>
            </ac:spMkLst>
          </pc:spChg>
        </pc:sldLayoutChg>
        <pc:sldLayoutChg chg="addSp delSp modSp mod">
          <pc:chgData name="05111940000108@mahasiswa.integra.its.ac.id" userId="9f8f224b-c7d3-45e0-a2a9-7c056749db0a" providerId="ADAL" clId="{6A658FB1-4007-44F4-AC83-0CC8987A861E}" dt="2021-11-19T08:22:30.987" v="246"/>
          <pc:sldLayoutMkLst>
            <pc:docMk/>
            <pc:sldMasterMk cId="0" sldId="2147483677"/>
            <pc:sldLayoutMk cId="0" sldId="2147483675"/>
          </pc:sldLayoutMkLst>
          <pc:spChg chg="add mod">
            <ac:chgData name="05111940000108@mahasiswa.integra.its.ac.id" userId="9f8f224b-c7d3-45e0-a2a9-7c056749db0a" providerId="ADAL" clId="{6A658FB1-4007-44F4-AC83-0CC8987A861E}" dt="2021-11-19T08:22:30.987" v="246"/>
            <ac:spMkLst>
              <pc:docMk/>
              <pc:sldMasterMk cId="0" sldId="2147483677"/>
              <pc:sldLayoutMk cId="0" sldId="2147483675"/>
              <ac:spMk id="9" creationId="{640A7A7F-E23B-49CF-B25C-0A94804C2836}"/>
            </ac:spMkLst>
          </pc:spChg>
          <pc:spChg chg="del">
            <ac:chgData name="05111940000108@mahasiswa.integra.its.ac.id" userId="9f8f224b-c7d3-45e0-a2a9-7c056749db0a" providerId="ADAL" clId="{6A658FB1-4007-44F4-AC83-0CC8987A861E}" dt="2021-11-19T08:22:30.611" v="245" actId="478"/>
            <ac:spMkLst>
              <pc:docMk/>
              <pc:sldMasterMk cId="0" sldId="2147483677"/>
              <pc:sldLayoutMk cId="0" sldId="2147483675"/>
              <ac:spMk id="319" creationId="{00000000-0000-0000-0000-000000000000}"/>
            </ac:spMkLst>
          </pc:spChg>
          <pc:spChg chg="del">
            <ac:chgData name="05111940000108@mahasiswa.integra.its.ac.id" userId="9f8f224b-c7d3-45e0-a2a9-7c056749db0a" providerId="ADAL" clId="{6A658FB1-4007-44F4-AC83-0CC8987A861E}" dt="2021-11-19T08:22:30.611" v="245" actId="478"/>
            <ac:spMkLst>
              <pc:docMk/>
              <pc:sldMasterMk cId="0" sldId="2147483677"/>
              <pc:sldLayoutMk cId="0" sldId="2147483675"/>
              <ac:spMk id="320" creationId="{00000000-0000-0000-0000-000000000000}"/>
            </ac:spMkLst>
          </pc:spChg>
        </pc:sldLayoutChg>
      </pc:sldMasterChg>
    </pc:docChg>
  </pc:docChgLst>
  <pc:docChgLst>
    <pc:chgData name="Pengguna Tamu" userId="S::urn:spo:anon#f742d56b84f712fd6e5e7159a6be7af76d3c46032bcc1a098635bab890a0f45c::" providerId="AD" clId="Web-{34777BDE-31B9-9987-B9BB-8EB9EEA161DB}"/>
    <pc:docChg chg="addSld modSld sldOrd">
      <pc:chgData name="Pengguna Tamu" userId="S::urn:spo:anon#f742d56b84f712fd6e5e7159a6be7af76d3c46032bcc1a098635bab890a0f45c::" providerId="AD" clId="Web-{34777BDE-31B9-9987-B9BB-8EB9EEA161DB}" dt="2021-11-19T08:39:41.307" v="287" actId="20577"/>
      <pc:docMkLst>
        <pc:docMk/>
      </pc:docMkLst>
      <pc:sldChg chg="addSp delSp modSp">
        <pc:chgData name="Pengguna Tamu" userId="S::urn:spo:anon#f742d56b84f712fd6e5e7159a6be7af76d3c46032bcc1a098635bab890a0f45c::" providerId="AD" clId="Web-{34777BDE-31B9-9987-B9BB-8EB9EEA161DB}" dt="2021-11-19T08:18:12.410" v="5"/>
        <pc:sldMkLst>
          <pc:docMk/>
          <pc:sldMk cId="0" sldId="256"/>
        </pc:sldMkLst>
        <pc:spChg chg="mod">
          <ac:chgData name="Pengguna Tamu" userId="S::urn:spo:anon#f742d56b84f712fd6e5e7159a6be7af76d3c46032bcc1a098635bab890a0f45c::" providerId="AD" clId="Web-{34777BDE-31B9-9987-B9BB-8EB9EEA161DB}" dt="2021-11-19T08:17:03.580" v="3" actId="20577"/>
          <ac:spMkLst>
            <pc:docMk/>
            <pc:sldMk cId="0" sldId="256"/>
            <ac:spMk id="333" creationId="{00000000-0000-0000-0000-000000000000}"/>
          </ac:spMkLst>
        </pc:spChg>
        <pc:picChg chg="add del mod">
          <ac:chgData name="Pengguna Tamu" userId="S::urn:spo:anon#f742d56b84f712fd6e5e7159a6be7af76d3c46032bcc1a098635bab890a0f45c::" providerId="AD" clId="Web-{34777BDE-31B9-9987-B9BB-8EB9EEA161DB}" dt="2021-11-19T08:18:12.410" v="5"/>
          <ac:picMkLst>
            <pc:docMk/>
            <pc:sldMk cId="0" sldId="256"/>
            <ac:picMk id="2" creationId="{EFE05A4C-8D25-40D5-9850-BC07F8CF215C}"/>
          </ac:picMkLst>
        </pc:picChg>
      </pc:sldChg>
      <pc:sldChg chg="addSp delSp modSp ord">
        <pc:chgData name="Pengguna Tamu" userId="S::urn:spo:anon#f742d56b84f712fd6e5e7159a6be7af76d3c46032bcc1a098635bab890a0f45c::" providerId="AD" clId="Web-{34777BDE-31B9-9987-B9BB-8EB9EEA161DB}" dt="2021-11-19T08:36:40.272" v="250" actId="20577"/>
        <pc:sldMkLst>
          <pc:docMk/>
          <pc:sldMk cId="0" sldId="258"/>
        </pc:sldMkLst>
        <pc:spChg chg="add del">
          <ac:chgData name="Pengguna Tamu" userId="S::urn:spo:anon#f742d56b84f712fd6e5e7159a6be7af76d3c46032bcc1a098635bab890a0f45c::" providerId="AD" clId="Web-{34777BDE-31B9-9987-B9BB-8EB9EEA161DB}" dt="2021-11-19T08:18:40.848" v="9"/>
          <ac:spMkLst>
            <pc:docMk/>
            <pc:sldMk cId="0" sldId="258"/>
            <ac:spMk id="2" creationId="{9B0986A4-650F-4476-83D7-1528439F1D40}"/>
          </ac:spMkLst>
        </pc:spChg>
        <pc:spChg chg="add del mod">
          <ac:chgData name="Pengguna Tamu" userId="S::urn:spo:anon#f742d56b84f712fd6e5e7159a6be7af76d3c46032bcc1a098635bab890a0f45c::" providerId="AD" clId="Web-{34777BDE-31B9-9987-B9BB-8EB9EEA161DB}" dt="2021-11-19T08:20:21.146" v="36"/>
          <ac:spMkLst>
            <pc:docMk/>
            <pc:sldMk cId="0" sldId="258"/>
            <ac:spMk id="4" creationId="{BCB974A4-8CB0-4B79-AAB7-ECC44739E3CF}"/>
          </ac:spMkLst>
        </pc:spChg>
        <pc:spChg chg="add del mod">
          <ac:chgData name="Pengguna Tamu" userId="S::urn:spo:anon#f742d56b84f712fd6e5e7159a6be7af76d3c46032bcc1a098635bab890a0f45c::" providerId="AD" clId="Web-{34777BDE-31B9-9987-B9BB-8EB9EEA161DB}" dt="2021-11-19T08:23:31.321" v="106"/>
          <ac:spMkLst>
            <pc:docMk/>
            <pc:sldMk cId="0" sldId="258"/>
            <ac:spMk id="5" creationId="{F52DC88B-A9FF-4AFF-AD07-E7DE2E9C9AC1}"/>
          </ac:spMkLst>
        </pc:spChg>
        <pc:spChg chg="add del mod">
          <ac:chgData name="Pengguna Tamu" userId="S::urn:spo:anon#f742d56b84f712fd6e5e7159a6be7af76d3c46032bcc1a098635bab890a0f45c::" providerId="AD" clId="Web-{34777BDE-31B9-9987-B9BB-8EB9EEA161DB}" dt="2021-11-19T08:23:21.509" v="101"/>
          <ac:spMkLst>
            <pc:docMk/>
            <pc:sldMk cId="0" sldId="258"/>
            <ac:spMk id="6" creationId="{1EE615AD-499D-4390-8536-7EA07B79DFBD}"/>
          </ac:spMkLst>
        </pc:spChg>
        <pc:spChg chg="add del mod">
          <ac:chgData name="Pengguna Tamu" userId="S::urn:spo:anon#f742d56b84f712fd6e5e7159a6be7af76d3c46032bcc1a098635bab890a0f45c::" providerId="AD" clId="Web-{34777BDE-31B9-9987-B9BB-8EB9EEA161DB}" dt="2021-11-19T08:23:21.477" v="100"/>
          <ac:spMkLst>
            <pc:docMk/>
            <pc:sldMk cId="0" sldId="258"/>
            <ac:spMk id="7" creationId="{E66ED596-5156-4665-A97B-8242F642E2ED}"/>
          </ac:spMkLst>
        </pc:spChg>
        <pc:spChg chg="add del mod">
          <ac:chgData name="Pengguna Tamu" userId="S::urn:spo:anon#f742d56b84f712fd6e5e7159a6be7af76d3c46032bcc1a098635bab890a0f45c::" providerId="AD" clId="Web-{34777BDE-31B9-9987-B9BB-8EB9EEA161DB}" dt="2021-11-19T08:20:41.506" v="43"/>
          <ac:spMkLst>
            <pc:docMk/>
            <pc:sldMk cId="0" sldId="258"/>
            <ac:spMk id="9" creationId="{5B367640-D490-41C3-A159-FE6E859997FC}"/>
          </ac:spMkLst>
        </pc:spChg>
        <pc:spChg chg="add del mod">
          <ac:chgData name="Pengguna Tamu" userId="S::urn:spo:anon#f742d56b84f712fd6e5e7159a6be7af76d3c46032bcc1a098635bab890a0f45c::" providerId="AD" clId="Web-{34777BDE-31B9-9987-B9BB-8EB9EEA161DB}" dt="2021-11-19T08:20:47.725" v="44"/>
          <ac:spMkLst>
            <pc:docMk/>
            <pc:sldMk cId="0" sldId="258"/>
            <ac:spMk id="11" creationId="{2854CC09-3321-4168-A832-E8C06F487C2C}"/>
          </ac:spMkLst>
        </pc:spChg>
        <pc:spChg chg="add del mod">
          <ac:chgData name="Pengguna Tamu" userId="S::urn:spo:anon#f742d56b84f712fd6e5e7159a6be7af76d3c46032bcc1a098635bab890a0f45c::" providerId="AD" clId="Web-{34777BDE-31B9-9987-B9BB-8EB9EEA161DB}" dt="2021-11-19T08:23:31.431" v="107"/>
          <ac:spMkLst>
            <pc:docMk/>
            <pc:sldMk cId="0" sldId="258"/>
            <ac:spMk id="12" creationId="{AACD1F28-DC06-454B-A8C6-AB6ACD8D69E2}"/>
          </ac:spMkLst>
        </pc:spChg>
        <pc:spChg chg="add del mod">
          <ac:chgData name="Pengguna Tamu" userId="S::urn:spo:anon#f742d56b84f712fd6e5e7159a6be7af76d3c46032bcc1a098635bab890a0f45c::" providerId="AD" clId="Web-{34777BDE-31B9-9987-B9BB-8EB9EEA161DB}" dt="2021-11-19T08:23:26.415" v="103"/>
          <ac:spMkLst>
            <pc:docMk/>
            <pc:sldMk cId="0" sldId="258"/>
            <ac:spMk id="13" creationId="{BA1B3C78-106A-4C8D-8775-02687FBDBE5B}"/>
          </ac:spMkLst>
        </pc:spChg>
        <pc:spChg chg="add del mod">
          <ac:chgData name="Pengguna Tamu" userId="S::urn:spo:anon#f742d56b84f712fd6e5e7159a6be7af76d3c46032bcc1a098635bab890a0f45c::" providerId="AD" clId="Web-{34777BDE-31B9-9987-B9BB-8EB9EEA161DB}" dt="2021-11-19T08:23:24.009" v="102"/>
          <ac:spMkLst>
            <pc:docMk/>
            <pc:sldMk cId="0" sldId="258"/>
            <ac:spMk id="14" creationId="{1EE7527A-6ADD-4EC5-951A-85879913F85B}"/>
          </ac:spMkLst>
        </pc:spChg>
        <pc:spChg chg="add del mod">
          <ac:chgData name="Pengguna Tamu" userId="S::urn:spo:anon#f742d56b84f712fd6e5e7159a6be7af76d3c46032bcc1a098635bab890a0f45c::" providerId="AD" clId="Web-{34777BDE-31B9-9987-B9BB-8EB9EEA161DB}" dt="2021-11-19T08:21:51.351" v="63"/>
          <ac:spMkLst>
            <pc:docMk/>
            <pc:sldMk cId="0" sldId="258"/>
            <ac:spMk id="16" creationId="{E301E3A8-E0A4-4C31-92B8-1C3FA0C8B796}"/>
          </ac:spMkLst>
        </pc:spChg>
        <pc:spChg chg="add del mod">
          <ac:chgData name="Pengguna Tamu" userId="S::urn:spo:anon#f742d56b84f712fd6e5e7159a6be7af76d3c46032bcc1a098635bab890a0f45c::" providerId="AD" clId="Web-{34777BDE-31B9-9987-B9BB-8EB9EEA161DB}" dt="2021-11-19T08:21:43.523" v="59"/>
          <ac:spMkLst>
            <pc:docMk/>
            <pc:sldMk cId="0" sldId="258"/>
            <ac:spMk id="18" creationId="{62C38947-BD31-474A-BCC6-E39D0495EE48}"/>
          </ac:spMkLst>
        </pc:spChg>
        <pc:spChg chg="add del mod">
          <ac:chgData name="Pengguna Tamu" userId="S::urn:spo:anon#f742d56b84f712fd6e5e7159a6be7af76d3c46032bcc1a098635bab890a0f45c::" providerId="AD" clId="Web-{34777BDE-31B9-9987-B9BB-8EB9EEA161DB}" dt="2021-11-19T08:22:02.273" v="64"/>
          <ac:spMkLst>
            <pc:docMk/>
            <pc:sldMk cId="0" sldId="258"/>
            <ac:spMk id="22" creationId="{B522B9EC-AC4F-498A-B9C8-D5D0DA182653}"/>
          </ac:spMkLst>
        </pc:spChg>
        <pc:spChg chg="add del mod">
          <ac:chgData name="Pengguna Tamu" userId="S::urn:spo:anon#f742d56b84f712fd6e5e7159a6be7af76d3c46032bcc1a098635bab890a0f45c::" providerId="AD" clId="Web-{34777BDE-31B9-9987-B9BB-8EB9EEA161DB}" dt="2021-11-19T08:22:05.320" v="65"/>
          <ac:spMkLst>
            <pc:docMk/>
            <pc:sldMk cId="0" sldId="258"/>
            <ac:spMk id="25" creationId="{A907D579-4692-4F9F-8DCE-E9E6460CC68E}"/>
          </ac:spMkLst>
        </pc:spChg>
        <pc:spChg chg="add del mod">
          <ac:chgData name="Pengguna Tamu" userId="S::urn:spo:anon#f742d56b84f712fd6e5e7159a6be7af76d3c46032bcc1a098635bab890a0f45c::" providerId="AD" clId="Web-{34777BDE-31B9-9987-B9BB-8EB9EEA161DB}" dt="2021-11-19T08:22:07.836" v="66"/>
          <ac:spMkLst>
            <pc:docMk/>
            <pc:sldMk cId="0" sldId="258"/>
            <ac:spMk id="27" creationId="{44931F8F-19BD-435C-8B6F-4CD6DC4687FE}"/>
          </ac:spMkLst>
        </pc:spChg>
        <pc:spChg chg="add del mod">
          <ac:chgData name="Pengguna Tamu" userId="S::urn:spo:anon#f742d56b84f712fd6e5e7159a6be7af76d3c46032bcc1a098635bab890a0f45c::" providerId="AD" clId="Web-{34777BDE-31B9-9987-B9BB-8EB9EEA161DB}" dt="2021-11-19T08:22:07.945" v="67"/>
          <ac:spMkLst>
            <pc:docMk/>
            <pc:sldMk cId="0" sldId="258"/>
            <ac:spMk id="30" creationId="{4A7A9D22-21F0-405C-BED7-49FB64C278EF}"/>
          </ac:spMkLst>
        </pc:spChg>
        <pc:spChg chg="add mod">
          <ac:chgData name="Pengguna Tamu" userId="S::urn:spo:anon#f742d56b84f712fd6e5e7159a6be7af76d3c46032bcc1a098635bab890a0f45c::" providerId="AD" clId="Web-{34777BDE-31B9-9987-B9BB-8EB9EEA161DB}" dt="2021-11-19T08:23:33.806" v="108" actId="1076"/>
          <ac:spMkLst>
            <pc:docMk/>
            <pc:sldMk cId="0" sldId="258"/>
            <ac:spMk id="32" creationId="{1DA1B186-261F-4810-8907-469D4370140A}"/>
          </ac:spMkLst>
        </pc:spChg>
        <pc:spChg chg="add mod">
          <ac:chgData name="Pengguna Tamu" userId="S::urn:spo:anon#f742d56b84f712fd6e5e7159a6be7af76d3c46032bcc1a098635bab890a0f45c::" providerId="AD" clId="Web-{34777BDE-31B9-9987-B9BB-8EB9EEA161DB}" dt="2021-11-19T08:24:28.463" v="117" actId="1076"/>
          <ac:spMkLst>
            <pc:docMk/>
            <pc:sldMk cId="0" sldId="258"/>
            <ac:spMk id="34" creationId="{43793F6B-1A3E-407F-924A-5D4F5FF89A0A}"/>
          </ac:spMkLst>
        </pc:spChg>
        <pc:spChg chg="add mod">
          <ac:chgData name="Pengguna Tamu" userId="S::urn:spo:anon#f742d56b84f712fd6e5e7159a6be7af76d3c46032bcc1a098635bab890a0f45c::" providerId="AD" clId="Web-{34777BDE-31B9-9987-B9BB-8EB9EEA161DB}" dt="2021-11-19T08:24:00.853" v="113" actId="20577"/>
          <ac:spMkLst>
            <pc:docMk/>
            <pc:sldMk cId="0" sldId="258"/>
            <ac:spMk id="35" creationId="{4C749CBB-4129-4CBD-B2F6-C984118EAF11}"/>
          </ac:spMkLst>
        </pc:spChg>
        <pc:spChg chg="add del mod">
          <ac:chgData name="Pengguna Tamu" userId="S::urn:spo:anon#f742d56b84f712fd6e5e7159a6be7af76d3c46032bcc1a098635bab890a0f45c::" providerId="AD" clId="Web-{34777BDE-31B9-9987-B9BB-8EB9EEA161DB}" dt="2021-11-19T08:31:04.642" v="183"/>
          <ac:spMkLst>
            <pc:docMk/>
            <pc:sldMk cId="0" sldId="258"/>
            <ac:spMk id="36" creationId="{921F7826-65BE-47FC-9BA9-6EEE4D5D06F3}"/>
          </ac:spMkLst>
        </pc:spChg>
        <pc:spChg chg="add del mod">
          <ac:chgData name="Pengguna Tamu" userId="S::urn:spo:anon#f742d56b84f712fd6e5e7159a6be7af76d3c46032bcc1a098635bab890a0f45c::" providerId="AD" clId="Web-{34777BDE-31B9-9987-B9BB-8EB9EEA161DB}" dt="2021-11-19T08:31:07.407" v="185"/>
          <ac:spMkLst>
            <pc:docMk/>
            <pc:sldMk cId="0" sldId="258"/>
            <ac:spMk id="37" creationId="{0717B854-212E-412D-8245-9D9EBA59BE00}"/>
          </ac:spMkLst>
        </pc:spChg>
        <pc:spChg chg="add del mod">
          <ac:chgData name="Pengguna Tamu" userId="S::urn:spo:anon#f742d56b84f712fd6e5e7159a6be7af76d3c46032bcc1a098635bab890a0f45c::" providerId="AD" clId="Web-{34777BDE-31B9-9987-B9BB-8EB9EEA161DB}" dt="2021-11-19T08:31:07.360" v="184"/>
          <ac:spMkLst>
            <pc:docMk/>
            <pc:sldMk cId="0" sldId="258"/>
            <ac:spMk id="38" creationId="{15AB739F-84D6-461D-8759-06A80409CC0A}"/>
          </ac:spMkLst>
        </pc:spChg>
        <pc:spChg chg="add del mod">
          <ac:chgData name="Pengguna Tamu" userId="S::urn:spo:anon#f742d56b84f712fd6e5e7159a6be7af76d3c46032bcc1a098635bab890a0f45c::" providerId="AD" clId="Web-{34777BDE-31B9-9987-B9BB-8EB9EEA161DB}" dt="2021-11-19T08:31:10.142" v="186"/>
          <ac:spMkLst>
            <pc:docMk/>
            <pc:sldMk cId="0" sldId="258"/>
            <ac:spMk id="39" creationId="{E93FC25D-08C6-480F-A312-2765D329EDFB}"/>
          </ac:spMkLst>
        </pc:spChg>
        <pc:spChg chg="add del mod">
          <ac:chgData name="Pengguna Tamu" userId="S::urn:spo:anon#f742d56b84f712fd6e5e7159a6be7af76d3c46032bcc1a098635bab890a0f45c::" providerId="AD" clId="Web-{34777BDE-31B9-9987-B9BB-8EB9EEA161DB}" dt="2021-11-19T08:31:15.267" v="188"/>
          <ac:spMkLst>
            <pc:docMk/>
            <pc:sldMk cId="0" sldId="258"/>
            <ac:spMk id="40" creationId="{C566FC24-B5A3-4A8A-BE36-7A27C8BC5314}"/>
          </ac:spMkLst>
        </pc:spChg>
        <pc:spChg chg="add del mod">
          <ac:chgData name="Pengguna Tamu" userId="S::urn:spo:anon#f742d56b84f712fd6e5e7159a6be7af76d3c46032bcc1a098635bab890a0f45c::" providerId="AD" clId="Web-{34777BDE-31B9-9987-B9BB-8EB9EEA161DB}" dt="2021-11-19T08:31:12.626" v="187"/>
          <ac:spMkLst>
            <pc:docMk/>
            <pc:sldMk cId="0" sldId="258"/>
            <ac:spMk id="41" creationId="{93B54E07-F58D-4916-B01E-EACAAD1DC8B8}"/>
          </ac:spMkLst>
        </pc:spChg>
        <pc:spChg chg="add del mod">
          <ac:chgData name="Pengguna Tamu" userId="S::urn:spo:anon#f742d56b84f712fd6e5e7159a6be7af76d3c46032bcc1a098635bab890a0f45c::" providerId="AD" clId="Web-{34777BDE-31B9-9987-B9BB-8EB9EEA161DB}" dt="2021-11-19T08:31:15.345" v="190"/>
          <ac:spMkLst>
            <pc:docMk/>
            <pc:sldMk cId="0" sldId="258"/>
            <ac:spMk id="42" creationId="{B93C2E28-952A-4763-B559-B80C1B7F65E0}"/>
          </ac:spMkLst>
        </pc:spChg>
        <pc:spChg chg="add del mod">
          <ac:chgData name="Pengguna Tamu" userId="S::urn:spo:anon#f742d56b84f712fd6e5e7159a6be7af76d3c46032bcc1a098635bab890a0f45c::" providerId="AD" clId="Web-{34777BDE-31B9-9987-B9BB-8EB9EEA161DB}" dt="2021-11-19T08:31:15.392" v="191"/>
          <ac:spMkLst>
            <pc:docMk/>
            <pc:sldMk cId="0" sldId="258"/>
            <ac:spMk id="43" creationId="{67507673-F8C8-464C-B21C-E0ADEC04B5A8}"/>
          </ac:spMkLst>
        </pc:spChg>
        <pc:spChg chg="add del mod">
          <ac:chgData name="Pengguna Tamu" userId="S::urn:spo:anon#f742d56b84f712fd6e5e7159a6be7af76d3c46032bcc1a098635bab890a0f45c::" providerId="AD" clId="Web-{34777BDE-31B9-9987-B9BB-8EB9EEA161DB}" dt="2021-11-19T08:31:15.314" v="189"/>
          <ac:spMkLst>
            <pc:docMk/>
            <pc:sldMk cId="0" sldId="258"/>
            <ac:spMk id="44" creationId="{C5A81D8C-CA61-45FE-973D-3E0854E08481}"/>
          </ac:spMkLst>
        </pc:spChg>
        <pc:spChg chg="add del mod">
          <ac:chgData name="Pengguna Tamu" userId="S::urn:spo:anon#f742d56b84f712fd6e5e7159a6be7af76d3c46032bcc1a098635bab890a0f45c::" providerId="AD" clId="Web-{34777BDE-31B9-9987-B9BB-8EB9EEA161DB}" dt="2021-11-19T08:23:13.587" v="97"/>
          <ac:spMkLst>
            <pc:docMk/>
            <pc:sldMk cId="0" sldId="258"/>
            <ac:spMk id="46" creationId="{8F14069A-D9B1-482E-ADB4-D79BAA90EAB2}"/>
          </ac:spMkLst>
        </pc:spChg>
        <pc:spChg chg="add del mod">
          <ac:chgData name="Pengguna Tamu" userId="S::urn:spo:anon#f742d56b84f712fd6e5e7159a6be7af76d3c46032bcc1a098635bab890a0f45c::" providerId="AD" clId="Web-{34777BDE-31B9-9987-B9BB-8EB9EEA161DB}" dt="2021-11-19T08:23:28.899" v="105"/>
          <ac:spMkLst>
            <pc:docMk/>
            <pc:sldMk cId="0" sldId="258"/>
            <ac:spMk id="50" creationId="{198A1125-21BD-458F-956A-A53468E78111}"/>
          </ac:spMkLst>
        </pc:spChg>
        <pc:spChg chg="add del mod">
          <ac:chgData name="Pengguna Tamu" userId="S::urn:spo:anon#f742d56b84f712fd6e5e7159a6be7af76d3c46032bcc1a098635bab890a0f45c::" providerId="AD" clId="Web-{34777BDE-31B9-9987-B9BB-8EB9EEA161DB}" dt="2021-11-19T08:23:28.868" v="104"/>
          <ac:spMkLst>
            <pc:docMk/>
            <pc:sldMk cId="0" sldId="258"/>
            <ac:spMk id="54" creationId="{E7CD9984-61CF-48F3-B21C-60851CDDAF8F}"/>
          </ac:spMkLst>
        </pc:spChg>
        <pc:spChg chg="add mod">
          <ac:chgData name="Pengguna Tamu" userId="S::urn:spo:anon#f742d56b84f712fd6e5e7159a6be7af76d3c46032bcc1a098635bab890a0f45c::" providerId="AD" clId="Web-{34777BDE-31B9-9987-B9BB-8EB9EEA161DB}" dt="2021-11-19T08:25:56.058" v="139" actId="20577"/>
          <ac:spMkLst>
            <pc:docMk/>
            <pc:sldMk cId="0" sldId="258"/>
            <ac:spMk id="77" creationId="{CDA7CA4D-75E0-45F1-938C-16BA29EB6ED7}"/>
          </ac:spMkLst>
        </pc:spChg>
        <pc:spChg chg="add del mod">
          <ac:chgData name="Pengguna Tamu" userId="S::urn:spo:anon#f742d56b84f712fd6e5e7159a6be7af76d3c46032bcc1a098635bab890a0f45c::" providerId="AD" clId="Web-{34777BDE-31B9-9987-B9BB-8EB9EEA161DB}" dt="2021-11-19T08:25:49.355" v="137"/>
          <ac:spMkLst>
            <pc:docMk/>
            <pc:sldMk cId="0" sldId="258"/>
            <ac:spMk id="78" creationId="{13C7C982-2F4B-4F25-9712-4167165F6FB8}"/>
          </ac:spMkLst>
        </pc:spChg>
        <pc:spChg chg="add mod">
          <ac:chgData name="Pengguna Tamu" userId="S::urn:spo:anon#f742d56b84f712fd6e5e7159a6be7af76d3c46032bcc1a098635bab890a0f45c::" providerId="AD" clId="Web-{34777BDE-31B9-9987-B9BB-8EB9EEA161DB}" dt="2021-11-19T08:33:28.269" v="231" actId="1076"/>
          <ac:spMkLst>
            <pc:docMk/>
            <pc:sldMk cId="0" sldId="258"/>
            <ac:spMk id="79" creationId="{BE1F57D1-752A-4B5C-B5FA-4D84EE4D3C5C}"/>
          </ac:spMkLst>
        </pc:spChg>
        <pc:spChg chg="add mod">
          <ac:chgData name="Pengguna Tamu" userId="S::urn:spo:anon#f742d56b84f712fd6e5e7159a6be7af76d3c46032bcc1a098635bab890a0f45c::" providerId="AD" clId="Web-{34777BDE-31B9-9987-B9BB-8EB9EEA161DB}" dt="2021-11-19T08:27:29.435" v="151" actId="20577"/>
          <ac:spMkLst>
            <pc:docMk/>
            <pc:sldMk cId="0" sldId="258"/>
            <ac:spMk id="80" creationId="{06E1947E-13C1-4B1A-B358-030F642A83CD}"/>
          </ac:spMkLst>
        </pc:spChg>
        <pc:spChg chg="add mod">
          <ac:chgData name="Pengguna Tamu" userId="S::urn:spo:anon#f742d56b84f712fd6e5e7159a6be7af76d3c46032bcc1a098635bab890a0f45c::" providerId="AD" clId="Web-{34777BDE-31B9-9987-B9BB-8EB9EEA161DB}" dt="2021-11-19T08:28:56.280" v="157" actId="1076"/>
          <ac:spMkLst>
            <pc:docMk/>
            <pc:sldMk cId="0" sldId="258"/>
            <ac:spMk id="81" creationId="{BA7A9E17-E901-40D8-8A81-631BB005A94B}"/>
          </ac:spMkLst>
        </pc:spChg>
        <pc:spChg chg="add mod">
          <ac:chgData name="Pengguna Tamu" userId="S::urn:spo:anon#f742d56b84f712fd6e5e7159a6be7af76d3c46032bcc1a098635bab890a0f45c::" providerId="AD" clId="Web-{34777BDE-31B9-9987-B9BB-8EB9EEA161DB}" dt="2021-11-19T08:27:22.888" v="149" actId="1076"/>
          <ac:spMkLst>
            <pc:docMk/>
            <pc:sldMk cId="0" sldId="258"/>
            <ac:spMk id="82" creationId="{0B81D797-7A56-4498-8C13-FD39FF7CBE17}"/>
          </ac:spMkLst>
        </pc:spChg>
        <pc:spChg chg="add mod">
          <ac:chgData name="Pengguna Tamu" userId="S::urn:spo:anon#f742d56b84f712fd6e5e7159a6be7af76d3c46032bcc1a098635bab890a0f45c::" providerId="AD" clId="Web-{34777BDE-31B9-9987-B9BB-8EB9EEA161DB}" dt="2021-11-19T08:29:16.062" v="165" actId="20577"/>
          <ac:spMkLst>
            <pc:docMk/>
            <pc:sldMk cId="0" sldId="258"/>
            <ac:spMk id="83" creationId="{1CEFFFBD-91BD-429C-B695-22C7948567BB}"/>
          </ac:spMkLst>
        </pc:spChg>
        <pc:spChg chg="add mod">
          <ac:chgData name="Pengguna Tamu" userId="S::urn:spo:anon#f742d56b84f712fd6e5e7159a6be7af76d3c46032bcc1a098635bab890a0f45c::" providerId="AD" clId="Web-{34777BDE-31B9-9987-B9BB-8EB9EEA161DB}" dt="2021-11-19T08:29:49.609" v="170" actId="20577"/>
          <ac:spMkLst>
            <pc:docMk/>
            <pc:sldMk cId="0" sldId="258"/>
            <ac:spMk id="84" creationId="{317406E3-5B4A-41BD-885B-563613BC97FC}"/>
          </ac:spMkLst>
        </pc:spChg>
        <pc:spChg chg="add mod">
          <ac:chgData name="Pengguna Tamu" userId="S::urn:spo:anon#f742d56b84f712fd6e5e7159a6be7af76d3c46032bcc1a098635bab890a0f45c::" providerId="AD" clId="Web-{34777BDE-31B9-9987-B9BB-8EB9EEA161DB}" dt="2021-11-19T08:29:22.109" v="167" actId="20577"/>
          <ac:spMkLst>
            <pc:docMk/>
            <pc:sldMk cId="0" sldId="258"/>
            <ac:spMk id="85" creationId="{3931DEEA-B802-485E-A39D-3143647DC6A4}"/>
          </ac:spMkLst>
        </pc:spChg>
        <pc:spChg chg="add mod">
          <ac:chgData name="Pengguna Tamu" userId="S::urn:spo:anon#f742d56b84f712fd6e5e7159a6be7af76d3c46032bcc1a098635bab890a0f45c::" providerId="AD" clId="Web-{34777BDE-31B9-9987-B9BB-8EB9EEA161DB}" dt="2021-11-19T08:31:18.892" v="192" actId="1076"/>
          <ac:spMkLst>
            <pc:docMk/>
            <pc:sldMk cId="0" sldId="258"/>
            <ac:spMk id="86" creationId="{CB369923-ACA6-4C18-ABA1-A893E0A666B8}"/>
          </ac:spMkLst>
        </pc:spChg>
        <pc:spChg chg="add mod">
          <ac:chgData name="Pengguna Tamu" userId="S::urn:spo:anon#f742d56b84f712fd6e5e7159a6be7af76d3c46032bcc1a098635bab890a0f45c::" providerId="AD" clId="Web-{34777BDE-31B9-9987-B9BB-8EB9EEA161DB}" dt="2021-11-19T08:30:56.563" v="181" actId="20577"/>
          <ac:spMkLst>
            <pc:docMk/>
            <pc:sldMk cId="0" sldId="258"/>
            <ac:spMk id="87" creationId="{7194D782-AF40-4D6B-BE1F-13B6999274C7}"/>
          </ac:spMkLst>
        </pc:spChg>
        <pc:spChg chg="add mod">
          <ac:chgData name="Pengguna Tamu" userId="S::urn:spo:anon#f742d56b84f712fd6e5e7159a6be7af76d3c46032bcc1a098635bab890a0f45c::" providerId="AD" clId="Web-{34777BDE-31B9-9987-B9BB-8EB9EEA161DB}" dt="2021-11-19T08:30:41.079" v="179" actId="20577"/>
          <ac:spMkLst>
            <pc:docMk/>
            <pc:sldMk cId="0" sldId="258"/>
            <ac:spMk id="88" creationId="{E79D5A2D-2D3B-4A76-8F24-5A80C3A50951}"/>
          </ac:spMkLst>
        </pc:spChg>
        <pc:spChg chg="add mod">
          <ac:chgData name="Pengguna Tamu" userId="S::urn:spo:anon#f742d56b84f712fd6e5e7159a6be7af76d3c46032bcc1a098635bab890a0f45c::" providerId="AD" clId="Web-{34777BDE-31B9-9987-B9BB-8EB9EEA161DB}" dt="2021-11-19T08:32:51.081" v="220" actId="20577"/>
          <ac:spMkLst>
            <pc:docMk/>
            <pc:sldMk cId="0" sldId="258"/>
            <ac:spMk id="89" creationId="{12A0A2FD-178C-4BC6-BB92-B03C315050C7}"/>
          </ac:spMkLst>
        </pc:spChg>
        <pc:spChg chg="add del mod">
          <ac:chgData name="Pengguna Tamu" userId="S::urn:spo:anon#f742d56b84f712fd6e5e7159a6be7af76d3c46032bcc1a098635bab890a0f45c::" providerId="AD" clId="Web-{34777BDE-31B9-9987-B9BB-8EB9EEA161DB}" dt="2021-11-19T08:33:12.925" v="226"/>
          <ac:spMkLst>
            <pc:docMk/>
            <pc:sldMk cId="0" sldId="258"/>
            <ac:spMk id="90" creationId="{29F87534-C784-4D3D-8290-0E12EF352F7B}"/>
          </ac:spMkLst>
        </pc:spChg>
        <pc:spChg chg="add mod">
          <ac:chgData name="Pengguna Tamu" userId="S::urn:spo:anon#f742d56b84f712fd6e5e7159a6be7af76d3c46032bcc1a098635bab890a0f45c::" providerId="AD" clId="Web-{34777BDE-31B9-9987-B9BB-8EB9EEA161DB}" dt="2021-11-19T08:33:24.253" v="230" actId="1076"/>
          <ac:spMkLst>
            <pc:docMk/>
            <pc:sldMk cId="0" sldId="258"/>
            <ac:spMk id="91" creationId="{569F50AB-BB9B-40E5-842C-520F2A10BCE2}"/>
          </ac:spMkLst>
        </pc:spChg>
        <pc:spChg chg="add mod">
          <ac:chgData name="Pengguna Tamu" userId="S::urn:spo:anon#f742d56b84f712fd6e5e7159a6be7af76d3c46032bcc1a098635bab890a0f45c::" providerId="AD" clId="Web-{34777BDE-31B9-9987-B9BB-8EB9EEA161DB}" dt="2021-11-19T08:32:53.909" v="221" actId="20577"/>
          <ac:spMkLst>
            <pc:docMk/>
            <pc:sldMk cId="0" sldId="258"/>
            <ac:spMk id="92" creationId="{D2D023A1-7F70-49F2-B8D6-C7E22DBB5BFF}"/>
          </ac:spMkLst>
        </pc:spChg>
        <pc:spChg chg="add del mod">
          <ac:chgData name="Pengguna Tamu" userId="S::urn:spo:anon#f742d56b84f712fd6e5e7159a6be7af76d3c46032bcc1a098635bab890a0f45c::" providerId="AD" clId="Web-{34777BDE-31B9-9987-B9BB-8EB9EEA161DB}" dt="2021-11-19T08:33:42.722" v="232"/>
          <ac:spMkLst>
            <pc:docMk/>
            <pc:sldMk cId="0" sldId="258"/>
            <ac:spMk id="93" creationId="{54CE1CA8-251C-4D75-B5BE-B495F864E9D8}"/>
          </ac:spMkLst>
        </pc:spChg>
        <pc:spChg chg="add mod">
          <ac:chgData name="Pengguna Tamu" userId="S::urn:spo:anon#f742d56b84f712fd6e5e7159a6be7af76d3c46032bcc1a098635bab890a0f45c::" providerId="AD" clId="Web-{34777BDE-31B9-9987-B9BB-8EB9EEA161DB}" dt="2021-11-19T08:33:56.629" v="237" actId="1076"/>
          <ac:spMkLst>
            <pc:docMk/>
            <pc:sldMk cId="0" sldId="258"/>
            <ac:spMk id="94" creationId="{B3929917-8394-4AD5-8F38-AE904140FDB8}"/>
          </ac:spMkLst>
        </pc:spChg>
        <pc:spChg chg="add mod">
          <ac:chgData name="Pengguna Tamu" userId="S::urn:spo:anon#f742d56b84f712fd6e5e7159a6be7af76d3c46032bcc1a098635bab890a0f45c::" providerId="AD" clId="Web-{34777BDE-31B9-9987-B9BB-8EB9EEA161DB}" dt="2021-11-19T08:33:02.331" v="223" actId="20577"/>
          <ac:spMkLst>
            <pc:docMk/>
            <pc:sldMk cId="0" sldId="258"/>
            <ac:spMk id="95" creationId="{181D10D6-2D3F-4DCE-8C8E-BBD4F394F9FD}"/>
          </ac:spMkLst>
        </pc:spChg>
        <pc:spChg chg="add mod">
          <ac:chgData name="Pengguna Tamu" userId="S::urn:spo:anon#f742d56b84f712fd6e5e7159a6be7af76d3c46032bcc1a098635bab890a0f45c::" providerId="AD" clId="Web-{34777BDE-31B9-9987-B9BB-8EB9EEA161DB}" dt="2021-11-19T08:36:40.272" v="250" actId="20577"/>
          <ac:spMkLst>
            <pc:docMk/>
            <pc:sldMk cId="0" sldId="258"/>
            <ac:spMk id="96" creationId="{84FC44CA-92D3-4641-B782-3F8C90C8E626}"/>
          </ac:spMkLst>
        </pc:spChg>
        <pc:spChg chg="add mod">
          <ac:chgData name="Pengguna Tamu" userId="S::urn:spo:anon#f742d56b84f712fd6e5e7159a6be7af76d3c46032bcc1a098635bab890a0f45c::" providerId="AD" clId="Web-{34777BDE-31B9-9987-B9BB-8EB9EEA161DB}" dt="2021-11-19T08:35:25.583" v="240" actId="1076"/>
          <ac:spMkLst>
            <pc:docMk/>
            <pc:sldMk cId="0" sldId="258"/>
            <ac:spMk id="97" creationId="{C69FEEFD-93FB-45F2-857B-7DF4FBA69CE6}"/>
          </ac:spMkLst>
        </pc:spChg>
        <pc:spChg chg="add mod">
          <ac:chgData name="Pengguna Tamu" userId="S::urn:spo:anon#f742d56b84f712fd6e5e7159a6be7af76d3c46032bcc1a098635bab890a0f45c::" providerId="AD" clId="Web-{34777BDE-31B9-9987-B9BB-8EB9EEA161DB}" dt="2021-11-19T08:33:07.644" v="225" actId="20577"/>
          <ac:spMkLst>
            <pc:docMk/>
            <pc:sldMk cId="0" sldId="258"/>
            <ac:spMk id="98" creationId="{B5B01EC9-B0F0-41B1-963F-87F4B72E2C05}"/>
          </ac:spMkLst>
        </pc:spChg>
        <pc:spChg chg="add mod">
          <ac:chgData name="Pengguna Tamu" userId="S::urn:spo:anon#f742d56b84f712fd6e5e7159a6be7af76d3c46032bcc1a098635bab890a0f45c::" providerId="AD" clId="Web-{34777BDE-31B9-9987-B9BB-8EB9EEA161DB}" dt="2021-11-19T08:36:25.444" v="244" actId="20577"/>
          <ac:spMkLst>
            <pc:docMk/>
            <pc:sldMk cId="0" sldId="258"/>
            <ac:spMk id="99" creationId="{9D72AA91-A4A7-4545-BBE4-C5EDD37ACC23}"/>
          </ac:spMkLst>
        </pc:spChg>
        <pc:spChg chg="add mod">
          <ac:chgData name="Pengguna Tamu" userId="S::urn:spo:anon#f742d56b84f712fd6e5e7159a6be7af76d3c46032bcc1a098635bab890a0f45c::" providerId="AD" clId="Web-{34777BDE-31B9-9987-B9BB-8EB9EEA161DB}" dt="2021-11-19T08:36:06.756" v="243" actId="1076"/>
          <ac:spMkLst>
            <pc:docMk/>
            <pc:sldMk cId="0" sldId="258"/>
            <ac:spMk id="100" creationId="{FF16B1E2-A272-433F-97C8-BDEC2E0996C1}"/>
          </ac:spMkLst>
        </pc:spChg>
        <pc:spChg chg="mod">
          <ac:chgData name="Pengguna Tamu" userId="S::urn:spo:anon#f742d56b84f712fd6e5e7159a6be7af76d3c46032bcc1a098635bab890a0f45c::" providerId="AD" clId="Web-{34777BDE-31B9-9987-B9BB-8EB9EEA161DB}" dt="2021-11-19T08:22:25.414" v="74" actId="1076"/>
          <ac:spMkLst>
            <pc:docMk/>
            <pc:sldMk cId="0" sldId="258"/>
            <ac:spMk id="347" creationId="{00000000-0000-0000-0000-000000000000}"/>
          </ac:spMkLst>
        </pc:spChg>
        <pc:spChg chg="del mod">
          <ac:chgData name="Pengguna Tamu" userId="S::urn:spo:anon#f742d56b84f712fd6e5e7159a6be7af76d3c46032bcc1a098635bab890a0f45c::" providerId="AD" clId="Web-{34777BDE-31B9-9987-B9BB-8EB9EEA161DB}" dt="2021-11-19T08:22:58.758" v="94"/>
          <ac:spMkLst>
            <pc:docMk/>
            <pc:sldMk cId="0" sldId="258"/>
            <ac:spMk id="348" creationId="{00000000-0000-0000-0000-000000000000}"/>
          </ac:spMkLst>
        </pc:spChg>
        <pc:spChg chg="del mod">
          <ac:chgData name="Pengguna Tamu" userId="S::urn:spo:anon#f742d56b84f712fd6e5e7159a6be7af76d3c46032bcc1a098635bab890a0f45c::" providerId="AD" clId="Web-{34777BDE-31B9-9987-B9BB-8EB9EEA161DB}" dt="2021-11-19T08:23:18.759" v="99"/>
          <ac:spMkLst>
            <pc:docMk/>
            <pc:sldMk cId="0" sldId="258"/>
            <ac:spMk id="349" creationId="{00000000-0000-0000-0000-000000000000}"/>
          </ac:spMkLst>
        </pc:spChg>
        <pc:spChg chg="del mod">
          <ac:chgData name="Pengguna Tamu" userId="S::urn:spo:anon#f742d56b84f712fd6e5e7159a6be7af76d3c46032bcc1a098635bab890a0f45c::" providerId="AD" clId="Web-{34777BDE-31B9-9987-B9BB-8EB9EEA161DB}" dt="2021-11-19T08:23:16.180" v="98"/>
          <ac:spMkLst>
            <pc:docMk/>
            <pc:sldMk cId="0" sldId="258"/>
            <ac:spMk id="350" creationId="{00000000-0000-0000-0000-000000000000}"/>
          </ac:spMkLst>
        </pc:spChg>
        <pc:spChg chg="del mod">
          <ac:chgData name="Pengguna Tamu" userId="S::urn:spo:anon#f742d56b84f712fd6e5e7159a6be7af76d3c46032bcc1a098635bab890a0f45c::" providerId="AD" clId="Web-{34777BDE-31B9-9987-B9BB-8EB9EEA161DB}" dt="2021-11-19T08:20:03.037" v="27"/>
          <ac:spMkLst>
            <pc:docMk/>
            <pc:sldMk cId="0" sldId="258"/>
            <ac:spMk id="351" creationId="{00000000-0000-0000-0000-000000000000}"/>
          </ac:spMkLst>
        </pc:spChg>
        <pc:spChg chg="del">
          <ac:chgData name="Pengguna Tamu" userId="S::urn:spo:anon#f742d56b84f712fd6e5e7159a6be7af76d3c46032bcc1a098635bab890a0f45c::" providerId="AD" clId="Web-{34777BDE-31B9-9987-B9BB-8EB9EEA161DB}" dt="2021-11-19T08:20:17.318" v="35"/>
          <ac:spMkLst>
            <pc:docMk/>
            <pc:sldMk cId="0" sldId="258"/>
            <ac:spMk id="352" creationId="{00000000-0000-0000-0000-000000000000}"/>
          </ac:spMkLst>
        </pc:spChg>
        <pc:spChg chg="del">
          <ac:chgData name="Pengguna Tamu" userId="S::urn:spo:anon#f742d56b84f712fd6e5e7159a6be7af76d3c46032bcc1a098635bab890a0f45c::" providerId="AD" clId="Web-{34777BDE-31B9-9987-B9BB-8EB9EEA161DB}" dt="2021-11-19T08:20:17.224" v="34"/>
          <ac:spMkLst>
            <pc:docMk/>
            <pc:sldMk cId="0" sldId="258"/>
            <ac:spMk id="353" creationId="{00000000-0000-0000-0000-000000000000}"/>
          </ac:spMkLst>
        </pc:spChg>
        <pc:spChg chg="del">
          <ac:chgData name="Pengguna Tamu" userId="S::urn:spo:anon#f742d56b84f712fd6e5e7159a6be7af76d3c46032bcc1a098635bab890a0f45c::" providerId="AD" clId="Web-{34777BDE-31B9-9987-B9BB-8EB9EEA161DB}" dt="2021-11-19T08:21:30.491" v="56"/>
          <ac:spMkLst>
            <pc:docMk/>
            <pc:sldMk cId="0" sldId="258"/>
            <ac:spMk id="354" creationId="{00000000-0000-0000-0000-000000000000}"/>
          </ac:spMkLst>
        </pc:spChg>
        <pc:spChg chg="del mod">
          <ac:chgData name="Pengguna Tamu" userId="S::urn:spo:anon#f742d56b84f712fd6e5e7159a6be7af76d3c46032bcc1a098635bab890a0f45c::" providerId="AD" clId="Web-{34777BDE-31B9-9987-B9BB-8EB9EEA161DB}" dt="2021-11-19T08:21:43.648" v="60"/>
          <ac:spMkLst>
            <pc:docMk/>
            <pc:sldMk cId="0" sldId="258"/>
            <ac:spMk id="355" creationId="{00000000-0000-0000-0000-000000000000}"/>
          </ac:spMkLst>
        </pc:spChg>
        <pc:spChg chg="del">
          <ac:chgData name="Pengguna Tamu" userId="S::urn:spo:anon#f742d56b84f712fd6e5e7159a6be7af76d3c46032bcc1a098635bab890a0f45c::" providerId="AD" clId="Web-{34777BDE-31B9-9987-B9BB-8EB9EEA161DB}" dt="2021-11-19T08:21:40.991" v="58"/>
          <ac:spMkLst>
            <pc:docMk/>
            <pc:sldMk cId="0" sldId="258"/>
            <ac:spMk id="356" creationId="{00000000-0000-0000-0000-000000000000}"/>
          </ac:spMkLst>
        </pc:spChg>
        <pc:spChg chg="del">
          <ac:chgData name="Pengguna Tamu" userId="S::urn:spo:anon#f742d56b84f712fd6e5e7159a6be7af76d3c46032bcc1a098635bab890a0f45c::" providerId="AD" clId="Web-{34777BDE-31B9-9987-B9BB-8EB9EEA161DB}" dt="2021-11-19T08:21:30.382" v="55"/>
          <ac:spMkLst>
            <pc:docMk/>
            <pc:sldMk cId="0" sldId="258"/>
            <ac:spMk id="357" creationId="{00000000-0000-0000-0000-000000000000}"/>
          </ac:spMkLst>
        </pc:spChg>
        <pc:spChg chg="del">
          <ac:chgData name="Pengguna Tamu" userId="S::urn:spo:anon#f742d56b84f712fd6e5e7159a6be7af76d3c46032bcc1a098635bab890a0f45c::" providerId="AD" clId="Web-{34777BDE-31B9-9987-B9BB-8EB9EEA161DB}" dt="2021-11-19T08:21:48.929" v="62"/>
          <ac:spMkLst>
            <pc:docMk/>
            <pc:sldMk cId="0" sldId="258"/>
            <ac:spMk id="358" creationId="{00000000-0000-0000-0000-000000000000}"/>
          </ac:spMkLst>
        </pc:spChg>
        <pc:spChg chg="del">
          <ac:chgData name="Pengguna Tamu" userId="S::urn:spo:anon#f742d56b84f712fd6e5e7159a6be7af76d3c46032bcc1a098635bab890a0f45c::" providerId="AD" clId="Web-{34777BDE-31B9-9987-B9BB-8EB9EEA161DB}" dt="2021-11-19T08:21:46.273" v="61"/>
          <ac:spMkLst>
            <pc:docMk/>
            <pc:sldMk cId="0" sldId="258"/>
            <ac:spMk id="359" creationId="{00000000-0000-0000-0000-000000000000}"/>
          </ac:spMkLst>
        </pc:spChg>
      </pc:sldChg>
      <pc:sldChg chg="ord">
        <pc:chgData name="Pengguna Tamu" userId="S::urn:spo:anon#f742d56b84f712fd6e5e7159a6be7af76d3c46032bcc1a098635bab890a0f45c::" providerId="AD" clId="Web-{34777BDE-31B9-9987-B9BB-8EB9EEA161DB}" dt="2021-11-19T08:36:45.491" v="251"/>
        <pc:sldMkLst>
          <pc:docMk/>
          <pc:sldMk cId="0" sldId="260"/>
        </pc:sldMkLst>
      </pc:sldChg>
      <pc:sldChg chg="addSp delSp modSp add replId">
        <pc:chgData name="Pengguna Tamu" userId="S::urn:spo:anon#f742d56b84f712fd6e5e7159a6be7af76d3c46032bcc1a098635bab890a0f45c::" providerId="AD" clId="Web-{34777BDE-31B9-9987-B9BB-8EB9EEA161DB}" dt="2021-11-19T08:39:41.307" v="287" actId="20577"/>
        <pc:sldMkLst>
          <pc:docMk/>
          <pc:sldMk cId="1106102044" sldId="300"/>
        </pc:sldMkLst>
        <pc:spChg chg="add mod">
          <ac:chgData name="Pengguna Tamu" userId="S::urn:spo:anon#f742d56b84f712fd6e5e7159a6be7af76d3c46032bcc1a098635bab890a0f45c::" providerId="AD" clId="Web-{34777BDE-31B9-9987-B9BB-8EB9EEA161DB}" dt="2021-11-19T08:39:41.307" v="287" actId="20577"/>
          <ac:spMkLst>
            <pc:docMk/>
            <pc:sldMk cId="1106102044" sldId="300"/>
            <ac:spMk id="3" creationId="{EEC37199-B40A-4349-8A82-DF10D23EC8C7}"/>
          </ac:spMkLst>
        </pc:spChg>
        <pc:spChg chg="mod">
          <ac:chgData name="Pengguna Tamu" userId="S::urn:spo:anon#f742d56b84f712fd6e5e7159a6be7af76d3c46032bcc1a098635bab890a0f45c::" providerId="AD" clId="Web-{34777BDE-31B9-9987-B9BB-8EB9EEA161DB}" dt="2021-11-19T08:38:44.931" v="275" actId="1076"/>
          <ac:spMkLst>
            <pc:docMk/>
            <pc:sldMk cId="1106102044" sldId="300"/>
            <ac:spMk id="373" creationId="{00000000-0000-0000-0000-000000000000}"/>
          </ac:spMkLst>
        </pc:spChg>
        <pc:spChg chg="del mod">
          <ac:chgData name="Pengguna Tamu" userId="S::urn:spo:anon#f742d56b84f712fd6e5e7159a6be7af76d3c46032bcc1a098635bab890a0f45c::" providerId="AD" clId="Web-{34777BDE-31B9-9987-B9BB-8EB9EEA161DB}" dt="2021-11-19T08:39:25.400" v="280"/>
          <ac:spMkLst>
            <pc:docMk/>
            <pc:sldMk cId="1106102044" sldId="300"/>
            <ac:spMk id="374" creationId="{00000000-0000-0000-0000-000000000000}"/>
          </ac:spMkLst>
        </pc:spChg>
        <pc:picChg chg="add del mod">
          <ac:chgData name="Pengguna Tamu" userId="S::urn:spo:anon#f742d56b84f712fd6e5e7159a6be7af76d3c46032bcc1a098635bab890a0f45c::" providerId="AD" clId="Web-{34777BDE-31B9-9987-B9BB-8EB9EEA161DB}" dt="2021-11-19T08:37:40.820" v="254"/>
          <ac:picMkLst>
            <pc:docMk/>
            <pc:sldMk cId="1106102044" sldId="300"/>
            <ac:picMk id="2" creationId="{F87A9B5B-96A4-4F67-BCF3-06BE9ED937F4}"/>
          </ac:picMkLst>
        </pc:picChg>
      </pc:sldChg>
    </pc:docChg>
  </pc:docChgLst>
  <pc:docChgLst>
    <pc:chgData name="Pengguna Tamu" userId="S::urn:spo:anon#f742d56b84f712fd6e5e7159a6be7af76d3c46032bcc1a098635bab890a0f45c::" providerId="AD" clId="Web-{5281ED44-E375-888E-7B02-0AC21570DB1E}"/>
    <pc:docChg chg="modSld">
      <pc:chgData name="Pengguna Tamu" userId="S::urn:spo:anon#f742d56b84f712fd6e5e7159a6be7af76d3c46032bcc1a098635bab890a0f45c::" providerId="AD" clId="Web-{5281ED44-E375-888E-7B02-0AC21570DB1E}" dt="2021-11-19T08:42:10.667" v="0"/>
      <pc:docMkLst>
        <pc:docMk/>
      </pc:docMkLst>
      <pc:sldChg chg="addSp">
        <pc:chgData name="Pengguna Tamu" userId="S::urn:spo:anon#f742d56b84f712fd6e5e7159a6be7af76d3c46032bcc1a098635bab890a0f45c::" providerId="AD" clId="Web-{5281ED44-E375-888E-7B02-0AC21570DB1E}" dt="2021-11-19T08:42:10.667" v="0"/>
        <pc:sldMkLst>
          <pc:docMk/>
          <pc:sldMk cId="0" sldId="258"/>
        </pc:sldMkLst>
        <pc:spChg chg="add">
          <ac:chgData name="Pengguna Tamu" userId="S::urn:spo:anon#f742d56b84f712fd6e5e7159a6be7af76d3c46032bcc1a098635bab890a0f45c::" providerId="AD" clId="Web-{5281ED44-E375-888E-7B02-0AC21570DB1E}" dt="2021-11-19T08:42:10.667" v="0"/>
          <ac:spMkLst>
            <pc:docMk/>
            <pc:sldMk cId="0" sldId="258"/>
            <ac:spMk id="2" creationId="{2235E54E-A84E-46E3-A3CF-A9D1BEBD6C3A}"/>
          </ac:spMkLst>
        </pc:spChg>
      </pc:sldChg>
    </pc:docChg>
  </pc:docChgLst>
  <pc:docChgLst>
    <pc:chgData name="Rihan Farih Bunyamin" userId="S::05111940000165@mahasiswa.integra.its.ac.id::4b1060ef-e620-407d-bd9b-bc244433cd36" providerId="AD" clId="Web-{C63C0911-0C62-B632-EE06-08ED08402098}"/>
    <pc:docChg chg="addSld delSld modSld sldOrd">
      <pc:chgData name="Rihan Farih Bunyamin" userId="S::05111940000165@mahasiswa.integra.its.ac.id::4b1060ef-e620-407d-bd9b-bc244433cd36" providerId="AD" clId="Web-{C63C0911-0C62-B632-EE06-08ED08402098}" dt="2021-11-20T13:58:21.301" v="197" actId="1076"/>
      <pc:docMkLst>
        <pc:docMk/>
      </pc:docMkLst>
      <pc:sldChg chg="modSp">
        <pc:chgData name="Rihan Farih Bunyamin" userId="S::05111940000165@mahasiswa.integra.its.ac.id::4b1060ef-e620-407d-bd9b-bc244433cd36" providerId="AD" clId="Web-{C63C0911-0C62-B632-EE06-08ED08402098}" dt="2021-11-20T11:11:09.276" v="81" actId="20577"/>
        <pc:sldMkLst>
          <pc:docMk/>
          <pc:sldMk cId="609529971" sldId="306"/>
        </pc:sldMkLst>
        <pc:spChg chg="mod">
          <ac:chgData name="Rihan Farih Bunyamin" userId="S::05111940000165@mahasiswa.integra.its.ac.id::4b1060ef-e620-407d-bd9b-bc244433cd36" providerId="AD" clId="Web-{C63C0911-0C62-B632-EE06-08ED08402098}" dt="2021-11-20T11:11:09.276" v="81" actId="20577"/>
          <ac:spMkLst>
            <pc:docMk/>
            <pc:sldMk cId="609529971" sldId="306"/>
            <ac:spMk id="2" creationId="{6D75CC9B-92E1-4465-992D-19B42995001F}"/>
          </ac:spMkLst>
        </pc:spChg>
      </pc:sldChg>
      <pc:sldChg chg="addSp modSp">
        <pc:chgData name="Rihan Farih Bunyamin" userId="S::05111940000165@mahasiswa.integra.its.ac.id::4b1060ef-e620-407d-bd9b-bc244433cd36" providerId="AD" clId="Web-{C63C0911-0C62-B632-EE06-08ED08402098}" dt="2021-11-20T09:57:41.403" v="31" actId="1076"/>
        <pc:sldMkLst>
          <pc:docMk/>
          <pc:sldMk cId="658229350" sldId="329"/>
        </pc:sldMkLst>
        <pc:spChg chg="mod">
          <ac:chgData name="Rihan Farih Bunyamin" userId="S::05111940000165@mahasiswa.integra.its.ac.id::4b1060ef-e620-407d-bd9b-bc244433cd36" providerId="AD" clId="Web-{C63C0911-0C62-B632-EE06-08ED08402098}" dt="2021-11-20T09:57:41.403" v="31" actId="1076"/>
          <ac:spMkLst>
            <pc:docMk/>
            <pc:sldMk cId="658229350" sldId="329"/>
            <ac:spMk id="3" creationId="{C892E97B-41E6-4D17-8D09-22BCB29FC9E7}"/>
          </ac:spMkLst>
        </pc:spChg>
        <pc:picChg chg="add mod">
          <ac:chgData name="Rihan Farih Bunyamin" userId="S::05111940000165@mahasiswa.integra.its.ac.id::4b1060ef-e620-407d-bd9b-bc244433cd36" providerId="AD" clId="Web-{C63C0911-0C62-B632-EE06-08ED08402098}" dt="2021-11-20T09:57:13.511" v="16" actId="1076"/>
          <ac:picMkLst>
            <pc:docMk/>
            <pc:sldMk cId="658229350" sldId="329"/>
            <ac:picMk id="4" creationId="{DA29EC0F-503C-4117-A62E-065B494C115B}"/>
          </ac:picMkLst>
        </pc:picChg>
      </pc:sldChg>
      <pc:sldChg chg="addSp modSp ord">
        <pc:chgData name="Rihan Farih Bunyamin" userId="S::05111940000165@mahasiswa.integra.its.ac.id::4b1060ef-e620-407d-bd9b-bc244433cd36" providerId="AD" clId="Web-{C63C0911-0C62-B632-EE06-08ED08402098}" dt="2021-11-20T10:01:58.049" v="74" actId="1076"/>
        <pc:sldMkLst>
          <pc:docMk/>
          <pc:sldMk cId="4098566880" sldId="330"/>
        </pc:sldMkLst>
        <pc:spChg chg="mod">
          <ac:chgData name="Rihan Farih Bunyamin" userId="S::05111940000165@mahasiswa.integra.its.ac.id::4b1060ef-e620-407d-bd9b-bc244433cd36" providerId="AD" clId="Web-{C63C0911-0C62-B632-EE06-08ED08402098}" dt="2021-11-20T09:58:10.872" v="37" actId="20577"/>
          <ac:spMkLst>
            <pc:docMk/>
            <pc:sldMk cId="4098566880" sldId="330"/>
            <ac:spMk id="2" creationId="{CBC3D8E2-24AF-4CE5-8701-B4E094021F0A}"/>
          </ac:spMkLst>
        </pc:spChg>
        <pc:spChg chg="mod">
          <ac:chgData name="Rihan Farih Bunyamin" userId="S::05111940000165@mahasiswa.integra.its.ac.id::4b1060ef-e620-407d-bd9b-bc244433cd36" providerId="AD" clId="Web-{C63C0911-0C62-B632-EE06-08ED08402098}" dt="2021-11-20T10:01:43.314" v="69" actId="1076"/>
          <ac:spMkLst>
            <pc:docMk/>
            <pc:sldMk cId="4098566880" sldId="330"/>
            <ac:spMk id="3" creationId="{7AC05656-816C-4EAB-844C-F3F5187BDC4A}"/>
          </ac:spMkLst>
        </pc:spChg>
        <pc:picChg chg="add mod">
          <ac:chgData name="Rihan Farih Bunyamin" userId="S::05111940000165@mahasiswa.integra.its.ac.id::4b1060ef-e620-407d-bd9b-bc244433cd36" providerId="AD" clId="Web-{C63C0911-0C62-B632-EE06-08ED08402098}" dt="2021-11-20T10:01:58.049" v="74" actId="1076"/>
          <ac:picMkLst>
            <pc:docMk/>
            <pc:sldMk cId="4098566880" sldId="330"/>
            <ac:picMk id="4" creationId="{C3A4CAFD-DF5F-40D7-B0CF-DDF9D09B243A}"/>
          </ac:picMkLst>
        </pc:picChg>
        <pc:picChg chg="add mod">
          <ac:chgData name="Rihan Farih Bunyamin" userId="S::05111940000165@mahasiswa.integra.its.ac.id::4b1060ef-e620-407d-bd9b-bc244433cd36" providerId="AD" clId="Web-{C63C0911-0C62-B632-EE06-08ED08402098}" dt="2021-11-20T10:01:56.752" v="73" actId="1076"/>
          <ac:picMkLst>
            <pc:docMk/>
            <pc:sldMk cId="4098566880" sldId="330"/>
            <ac:picMk id="5" creationId="{E891F2A2-47B7-497B-9E5D-3F07E6724BDB}"/>
          </ac:picMkLst>
        </pc:picChg>
      </pc:sldChg>
      <pc:sldChg chg="modSp">
        <pc:chgData name="Rihan Farih Bunyamin" userId="S::05111940000165@mahasiswa.integra.its.ac.id::4b1060ef-e620-407d-bd9b-bc244433cd36" providerId="AD" clId="Web-{C63C0911-0C62-B632-EE06-08ED08402098}" dt="2021-11-20T11:11:21.979" v="85" actId="20577"/>
        <pc:sldMkLst>
          <pc:docMk/>
          <pc:sldMk cId="2578758622" sldId="331"/>
        </pc:sldMkLst>
        <pc:spChg chg="mod">
          <ac:chgData name="Rihan Farih Bunyamin" userId="S::05111940000165@mahasiswa.integra.its.ac.id::4b1060ef-e620-407d-bd9b-bc244433cd36" providerId="AD" clId="Web-{C63C0911-0C62-B632-EE06-08ED08402098}" dt="2021-11-20T11:10:25.384" v="78" actId="20577"/>
          <ac:spMkLst>
            <pc:docMk/>
            <pc:sldMk cId="2578758622" sldId="331"/>
            <ac:spMk id="2" creationId="{5AAB6D75-26FE-4349-8C19-FDF7F6F3EE6B}"/>
          </ac:spMkLst>
        </pc:spChg>
        <pc:spChg chg="mod">
          <ac:chgData name="Rihan Farih Bunyamin" userId="S::05111940000165@mahasiswa.integra.its.ac.id::4b1060ef-e620-407d-bd9b-bc244433cd36" providerId="AD" clId="Web-{C63C0911-0C62-B632-EE06-08ED08402098}" dt="2021-11-20T11:11:21.979" v="85" actId="20577"/>
          <ac:spMkLst>
            <pc:docMk/>
            <pc:sldMk cId="2578758622" sldId="331"/>
            <ac:spMk id="3" creationId="{F284AED5-B076-43BA-87C8-C1ACBA4B6872}"/>
          </ac:spMkLst>
        </pc:spChg>
      </pc:sldChg>
      <pc:sldChg chg="addSp modSp">
        <pc:chgData name="Rihan Farih Bunyamin" userId="S::05111940000165@mahasiswa.integra.its.ac.id::4b1060ef-e620-407d-bd9b-bc244433cd36" providerId="AD" clId="Web-{C63C0911-0C62-B632-EE06-08ED08402098}" dt="2021-11-20T11:14:02.998" v="110" actId="1076"/>
        <pc:sldMkLst>
          <pc:docMk/>
          <pc:sldMk cId="906721740" sldId="332"/>
        </pc:sldMkLst>
        <pc:spChg chg="mod">
          <ac:chgData name="Rihan Farih Bunyamin" userId="S::05111940000165@mahasiswa.integra.its.ac.id::4b1060ef-e620-407d-bd9b-bc244433cd36" providerId="AD" clId="Web-{C63C0911-0C62-B632-EE06-08ED08402098}" dt="2021-11-20T11:11:50.480" v="88" actId="20577"/>
          <ac:spMkLst>
            <pc:docMk/>
            <pc:sldMk cId="906721740" sldId="332"/>
            <ac:spMk id="2" creationId="{8BA7173D-F866-4A39-8EFE-3F85F7347E82}"/>
          </ac:spMkLst>
        </pc:spChg>
        <pc:spChg chg="mod">
          <ac:chgData name="Rihan Farih Bunyamin" userId="S::05111940000165@mahasiswa.integra.its.ac.id::4b1060ef-e620-407d-bd9b-bc244433cd36" providerId="AD" clId="Web-{C63C0911-0C62-B632-EE06-08ED08402098}" dt="2021-11-20T11:12:19.668" v="91" actId="20577"/>
          <ac:spMkLst>
            <pc:docMk/>
            <pc:sldMk cId="906721740" sldId="332"/>
            <ac:spMk id="3" creationId="{9AFD446F-86AE-4119-A849-C614F36DB1DC}"/>
          </ac:spMkLst>
        </pc:spChg>
        <pc:spChg chg="add mod">
          <ac:chgData name="Rihan Farih Bunyamin" userId="S::05111940000165@mahasiswa.integra.its.ac.id::4b1060ef-e620-407d-bd9b-bc244433cd36" providerId="AD" clId="Web-{C63C0911-0C62-B632-EE06-08ED08402098}" dt="2021-11-20T11:14:02.998" v="110" actId="1076"/>
          <ac:spMkLst>
            <pc:docMk/>
            <pc:sldMk cId="906721740" sldId="332"/>
            <ac:spMk id="5" creationId="{7A5C29F0-A603-4511-9475-8B8E5C25DB9D}"/>
          </ac:spMkLst>
        </pc:spChg>
        <pc:picChg chg="add mod">
          <ac:chgData name="Rihan Farih Bunyamin" userId="S::05111940000165@mahasiswa.integra.its.ac.id::4b1060ef-e620-407d-bd9b-bc244433cd36" providerId="AD" clId="Web-{C63C0911-0C62-B632-EE06-08ED08402098}" dt="2021-11-20T11:13:41.310" v="105" actId="1076"/>
          <ac:picMkLst>
            <pc:docMk/>
            <pc:sldMk cId="906721740" sldId="332"/>
            <ac:picMk id="6" creationId="{9B9E7296-F516-42C9-97B2-912C32BDCB28}"/>
          </ac:picMkLst>
        </pc:picChg>
        <pc:picChg chg="add mod">
          <ac:chgData name="Rihan Farih Bunyamin" userId="S::05111940000165@mahasiswa.integra.its.ac.id::4b1060ef-e620-407d-bd9b-bc244433cd36" providerId="AD" clId="Web-{C63C0911-0C62-B632-EE06-08ED08402098}" dt="2021-11-20T11:13:56.436" v="109" actId="1076"/>
          <ac:picMkLst>
            <pc:docMk/>
            <pc:sldMk cId="906721740" sldId="332"/>
            <ac:picMk id="7" creationId="{6823E0EF-89D0-4A74-9FA2-315859B8ED5A}"/>
          </ac:picMkLst>
        </pc:picChg>
      </pc:sldChg>
      <pc:sldChg chg="modSp">
        <pc:chgData name="Rihan Farih Bunyamin" userId="S::05111940000165@mahasiswa.integra.its.ac.id::4b1060ef-e620-407d-bd9b-bc244433cd36" providerId="AD" clId="Web-{C63C0911-0C62-B632-EE06-08ED08402098}" dt="2021-11-20T13:36:52.309" v="146" actId="20577"/>
        <pc:sldMkLst>
          <pc:docMk/>
          <pc:sldMk cId="959512781" sldId="333"/>
        </pc:sldMkLst>
        <pc:spChg chg="mod">
          <ac:chgData name="Rihan Farih Bunyamin" userId="S::05111940000165@mahasiswa.integra.its.ac.id::4b1060ef-e620-407d-bd9b-bc244433cd36" providerId="AD" clId="Web-{C63C0911-0C62-B632-EE06-08ED08402098}" dt="2021-11-20T13:36:38.058" v="140" actId="1076"/>
          <ac:spMkLst>
            <pc:docMk/>
            <pc:sldMk cId="959512781" sldId="333"/>
            <ac:spMk id="2" creationId="{77F24CC1-95A2-49A5-B867-F9DE7C1EB817}"/>
          </ac:spMkLst>
        </pc:spChg>
        <pc:spChg chg="mod">
          <ac:chgData name="Rihan Farih Bunyamin" userId="S::05111940000165@mahasiswa.integra.its.ac.id::4b1060ef-e620-407d-bd9b-bc244433cd36" providerId="AD" clId="Web-{C63C0911-0C62-B632-EE06-08ED08402098}" dt="2021-11-20T13:36:52.309" v="146" actId="20577"/>
          <ac:spMkLst>
            <pc:docMk/>
            <pc:sldMk cId="959512781" sldId="333"/>
            <ac:spMk id="3" creationId="{377FC6CA-6B3E-46B2-AC07-D207919BBA50}"/>
          </ac:spMkLst>
        </pc:spChg>
      </pc:sldChg>
      <pc:sldChg chg="addSp modSp">
        <pc:chgData name="Rihan Farih Bunyamin" userId="S::05111940000165@mahasiswa.integra.its.ac.id::4b1060ef-e620-407d-bd9b-bc244433cd36" providerId="AD" clId="Web-{C63C0911-0C62-B632-EE06-08ED08402098}" dt="2021-11-20T13:55:36.658" v="188" actId="1076"/>
        <pc:sldMkLst>
          <pc:docMk/>
          <pc:sldMk cId="97802458" sldId="334"/>
        </pc:sldMkLst>
        <pc:picChg chg="add mod">
          <ac:chgData name="Rihan Farih Bunyamin" userId="S::05111940000165@mahasiswa.integra.its.ac.id::4b1060ef-e620-407d-bd9b-bc244433cd36" providerId="AD" clId="Web-{C63C0911-0C62-B632-EE06-08ED08402098}" dt="2021-11-20T13:55:34.658" v="187" actId="1076"/>
          <ac:picMkLst>
            <pc:docMk/>
            <pc:sldMk cId="97802458" sldId="334"/>
            <ac:picMk id="4" creationId="{C138CFCF-C011-4D6E-923C-00353A651D07}"/>
          </ac:picMkLst>
        </pc:picChg>
        <pc:picChg chg="add mod">
          <ac:chgData name="Rihan Farih Bunyamin" userId="S::05111940000165@mahasiswa.integra.its.ac.id::4b1060ef-e620-407d-bd9b-bc244433cd36" providerId="AD" clId="Web-{C63C0911-0C62-B632-EE06-08ED08402098}" dt="2021-11-20T13:55:36.658" v="188" actId="1076"/>
          <ac:picMkLst>
            <pc:docMk/>
            <pc:sldMk cId="97802458" sldId="334"/>
            <ac:picMk id="5" creationId="{C7A78B92-1067-46A1-A3C4-06DD1B26D231}"/>
          </ac:picMkLst>
        </pc:picChg>
      </pc:sldChg>
      <pc:sldChg chg="delSp modSp add del replId">
        <pc:chgData name="Rihan Farih Bunyamin" userId="S::05111940000165@mahasiswa.integra.its.ac.id::4b1060ef-e620-407d-bd9b-bc244433cd36" providerId="AD" clId="Web-{C63C0911-0C62-B632-EE06-08ED08402098}" dt="2021-11-20T09:58:04.294" v="35"/>
        <pc:sldMkLst>
          <pc:docMk/>
          <pc:sldMk cId="108923361" sldId="337"/>
        </pc:sldMkLst>
        <pc:spChg chg="mod">
          <ac:chgData name="Rihan Farih Bunyamin" userId="S::05111940000165@mahasiswa.integra.its.ac.id::4b1060ef-e620-407d-bd9b-bc244433cd36" providerId="AD" clId="Web-{C63C0911-0C62-B632-EE06-08ED08402098}" dt="2021-11-20T09:58:00.716" v="33" actId="20577"/>
          <ac:spMkLst>
            <pc:docMk/>
            <pc:sldMk cId="108923361" sldId="337"/>
            <ac:spMk id="3" creationId="{C892E97B-41E6-4D17-8D09-22BCB29FC9E7}"/>
          </ac:spMkLst>
        </pc:spChg>
        <pc:picChg chg="del">
          <ac:chgData name="Rihan Farih Bunyamin" userId="S::05111940000165@mahasiswa.integra.its.ac.id::4b1060ef-e620-407d-bd9b-bc244433cd36" providerId="AD" clId="Web-{C63C0911-0C62-B632-EE06-08ED08402098}" dt="2021-11-20T09:58:00.825" v="34"/>
          <ac:picMkLst>
            <pc:docMk/>
            <pc:sldMk cId="108923361" sldId="337"/>
            <ac:picMk id="4" creationId="{DA29EC0F-503C-4117-A62E-065B494C115B}"/>
          </ac:picMkLst>
        </pc:picChg>
      </pc:sldChg>
      <pc:sldChg chg="addSp modSp add replId">
        <pc:chgData name="Rihan Farih Bunyamin" userId="S::05111940000165@mahasiswa.integra.its.ac.id::4b1060ef-e620-407d-bd9b-bc244433cd36" providerId="AD" clId="Web-{C63C0911-0C62-B632-EE06-08ED08402098}" dt="2021-11-20T10:00:18.016" v="52" actId="20577"/>
        <pc:sldMkLst>
          <pc:docMk/>
          <pc:sldMk cId="4217426205" sldId="337"/>
        </pc:sldMkLst>
        <pc:spChg chg="mod">
          <ac:chgData name="Rihan Farih Bunyamin" userId="S::05111940000165@mahasiswa.integra.its.ac.id::4b1060ef-e620-407d-bd9b-bc244433cd36" providerId="AD" clId="Web-{C63C0911-0C62-B632-EE06-08ED08402098}" dt="2021-11-20T10:00:18.016" v="52" actId="20577"/>
          <ac:spMkLst>
            <pc:docMk/>
            <pc:sldMk cId="4217426205" sldId="337"/>
            <ac:spMk id="3" creationId="{7AC05656-816C-4EAB-844C-F3F5187BDC4A}"/>
          </ac:spMkLst>
        </pc:spChg>
        <pc:picChg chg="add mod">
          <ac:chgData name="Rihan Farih Bunyamin" userId="S::05111940000165@mahasiswa.integra.its.ac.id::4b1060ef-e620-407d-bd9b-bc244433cd36" providerId="AD" clId="Web-{C63C0911-0C62-B632-EE06-08ED08402098}" dt="2021-11-20T09:59:53.578" v="50" actId="1076"/>
          <ac:picMkLst>
            <pc:docMk/>
            <pc:sldMk cId="4217426205" sldId="337"/>
            <ac:picMk id="4" creationId="{F310CC02-47A3-40FE-BFB4-C212ED90918E}"/>
          </ac:picMkLst>
        </pc:picChg>
      </pc:sldChg>
      <pc:sldChg chg="new">
        <pc:chgData name="Rihan Farih Bunyamin" userId="S::05111940000165@mahasiswa.integra.its.ac.id::4b1060ef-e620-407d-bd9b-bc244433cd36" providerId="AD" clId="Web-{C63C0911-0C62-B632-EE06-08ED08402098}" dt="2021-11-20T11:14:39.811" v="111"/>
        <pc:sldMkLst>
          <pc:docMk/>
          <pc:sldMk cId="659074426" sldId="338"/>
        </pc:sldMkLst>
      </pc:sldChg>
      <pc:sldChg chg="modSp add replId modNotes">
        <pc:chgData name="Rihan Farih Bunyamin" userId="S::05111940000165@mahasiswa.integra.its.ac.id::4b1060ef-e620-407d-bd9b-bc244433cd36" providerId="AD" clId="Web-{C63C0911-0C62-B632-EE06-08ED08402098}" dt="2021-11-20T11:22:40.181" v="129" actId="1076"/>
        <pc:sldMkLst>
          <pc:docMk/>
          <pc:sldMk cId="2869571460" sldId="339"/>
        </pc:sldMkLst>
        <pc:spChg chg="mod">
          <ac:chgData name="Rihan Farih Bunyamin" userId="S::05111940000165@mahasiswa.integra.its.ac.id::4b1060ef-e620-407d-bd9b-bc244433cd36" providerId="AD" clId="Web-{C63C0911-0C62-B632-EE06-08ED08402098}" dt="2021-11-20T11:15:26.312" v="119" actId="1076"/>
          <ac:spMkLst>
            <pc:docMk/>
            <pc:sldMk cId="2869571460" sldId="339"/>
            <ac:spMk id="3" creationId="{9AFD446F-86AE-4119-A849-C614F36DB1DC}"/>
          </ac:spMkLst>
        </pc:spChg>
        <pc:spChg chg="mod">
          <ac:chgData name="Rihan Farih Bunyamin" userId="S::05111940000165@mahasiswa.integra.its.ac.id::4b1060ef-e620-407d-bd9b-bc244433cd36" providerId="AD" clId="Web-{C63C0911-0C62-B632-EE06-08ED08402098}" dt="2021-11-20T11:16:20.767" v="126" actId="20577"/>
          <ac:spMkLst>
            <pc:docMk/>
            <pc:sldMk cId="2869571460" sldId="339"/>
            <ac:spMk id="5" creationId="{7A5C29F0-A603-4511-9475-8B8E5C25DB9D}"/>
          </ac:spMkLst>
        </pc:spChg>
        <pc:picChg chg="mod">
          <ac:chgData name="Rihan Farih Bunyamin" userId="S::05111940000165@mahasiswa.integra.its.ac.id::4b1060ef-e620-407d-bd9b-bc244433cd36" providerId="AD" clId="Web-{C63C0911-0C62-B632-EE06-08ED08402098}" dt="2021-11-20T11:22:40.181" v="129" actId="1076"/>
          <ac:picMkLst>
            <pc:docMk/>
            <pc:sldMk cId="2869571460" sldId="339"/>
            <ac:picMk id="6" creationId="{9B9E7296-F516-42C9-97B2-912C32BDCB28}"/>
          </ac:picMkLst>
        </pc:picChg>
        <pc:picChg chg="mod">
          <ac:chgData name="Rihan Farih Bunyamin" userId="S::05111940000165@mahasiswa.integra.its.ac.id::4b1060ef-e620-407d-bd9b-bc244433cd36" providerId="AD" clId="Web-{C63C0911-0C62-B632-EE06-08ED08402098}" dt="2021-11-20T11:15:28.531" v="121" actId="1076"/>
          <ac:picMkLst>
            <pc:docMk/>
            <pc:sldMk cId="2869571460" sldId="339"/>
            <ac:picMk id="7" creationId="{6823E0EF-89D0-4A74-9FA2-315859B8ED5A}"/>
          </ac:picMkLst>
        </pc:picChg>
      </pc:sldChg>
      <pc:sldChg chg="modSp new del">
        <pc:chgData name="Rihan Farih Bunyamin" userId="S::05111940000165@mahasiswa.integra.its.ac.id::4b1060ef-e620-407d-bd9b-bc244433cd36" providerId="AD" clId="Web-{C63C0911-0C62-B632-EE06-08ED08402098}" dt="2021-11-20T13:38:05.591" v="154"/>
        <pc:sldMkLst>
          <pc:docMk/>
          <pc:sldMk cId="3977241452" sldId="340"/>
        </pc:sldMkLst>
        <pc:spChg chg="mod">
          <ac:chgData name="Rihan Farih Bunyamin" userId="S::05111940000165@mahasiswa.integra.its.ac.id::4b1060ef-e620-407d-bd9b-bc244433cd36" providerId="AD" clId="Web-{C63C0911-0C62-B632-EE06-08ED08402098}" dt="2021-11-20T13:37:58.638" v="153" actId="20577"/>
          <ac:spMkLst>
            <pc:docMk/>
            <pc:sldMk cId="3977241452" sldId="340"/>
            <ac:spMk id="2" creationId="{C726CD08-3EFA-445B-9AC8-18C1FE34EF52}"/>
          </ac:spMkLst>
        </pc:spChg>
      </pc:sldChg>
      <pc:sldChg chg="addSp delSp modSp new">
        <pc:chgData name="Rihan Farih Bunyamin" userId="S::05111940000165@mahasiswa.integra.its.ac.id::4b1060ef-e620-407d-bd9b-bc244433cd36" providerId="AD" clId="Web-{C63C0911-0C62-B632-EE06-08ED08402098}" dt="2021-11-20T13:55:12.079" v="179" actId="1076"/>
        <pc:sldMkLst>
          <pc:docMk/>
          <pc:sldMk cId="4259299283" sldId="340"/>
        </pc:sldMkLst>
        <pc:spChg chg="mod">
          <ac:chgData name="Rihan Farih Bunyamin" userId="S::05111940000165@mahasiswa.integra.its.ac.id::4b1060ef-e620-407d-bd9b-bc244433cd36" providerId="AD" clId="Web-{C63C0911-0C62-B632-EE06-08ED08402098}" dt="2021-11-20T13:38:18.857" v="157" actId="20577"/>
          <ac:spMkLst>
            <pc:docMk/>
            <pc:sldMk cId="4259299283" sldId="340"/>
            <ac:spMk id="2" creationId="{ACA7F676-804C-4A78-B0AB-4ECC8EA89DFD}"/>
          </ac:spMkLst>
        </pc:spChg>
        <pc:spChg chg="mod">
          <ac:chgData name="Rihan Farih Bunyamin" userId="S::05111940000165@mahasiswa.integra.its.ac.id::4b1060ef-e620-407d-bd9b-bc244433cd36" providerId="AD" clId="Web-{C63C0911-0C62-B632-EE06-08ED08402098}" dt="2021-11-20T13:53:14.108" v="161" actId="14100"/>
          <ac:spMkLst>
            <pc:docMk/>
            <pc:sldMk cId="4259299283" sldId="340"/>
            <ac:spMk id="3" creationId="{5AC08864-04C5-4583-9C62-9AE6A39E9124}"/>
          </ac:spMkLst>
        </pc:spChg>
        <pc:picChg chg="add del mod">
          <ac:chgData name="Rihan Farih Bunyamin" userId="S::05111940000165@mahasiswa.integra.its.ac.id::4b1060ef-e620-407d-bd9b-bc244433cd36" providerId="AD" clId="Web-{C63C0911-0C62-B632-EE06-08ED08402098}" dt="2021-11-20T13:53:38.812" v="164"/>
          <ac:picMkLst>
            <pc:docMk/>
            <pc:sldMk cId="4259299283" sldId="340"/>
            <ac:picMk id="4" creationId="{D33B82A2-2972-466A-881D-E56BA59C8CC1}"/>
          </ac:picMkLst>
        </pc:picChg>
        <pc:picChg chg="add mod">
          <ac:chgData name="Rihan Farih Bunyamin" userId="S::05111940000165@mahasiswa.integra.its.ac.id::4b1060ef-e620-407d-bd9b-bc244433cd36" providerId="AD" clId="Web-{C63C0911-0C62-B632-EE06-08ED08402098}" dt="2021-11-20T13:55:07.439" v="178" actId="14100"/>
          <ac:picMkLst>
            <pc:docMk/>
            <pc:sldMk cId="4259299283" sldId="340"/>
            <ac:picMk id="5" creationId="{73C7C1E2-58C8-49ED-BD03-0295F023DA67}"/>
          </ac:picMkLst>
        </pc:picChg>
        <pc:picChg chg="add mod">
          <ac:chgData name="Rihan Farih Bunyamin" userId="S::05111940000165@mahasiswa.integra.its.ac.id::4b1060ef-e620-407d-bd9b-bc244433cd36" providerId="AD" clId="Web-{C63C0911-0C62-B632-EE06-08ED08402098}" dt="2021-11-20T13:55:12.079" v="179" actId="1076"/>
          <ac:picMkLst>
            <pc:docMk/>
            <pc:sldMk cId="4259299283" sldId="340"/>
            <ac:picMk id="6" creationId="{2BBD28C2-9F58-4BD6-9B9E-22501C6B8F91}"/>
          </ac:picMkLst>
        </pc:picChg>
        <pc:picChg chg="add mod">
          <ac:chgData name="Rihan Farih Bunyamin" userId="S::05111940000165@mahasiswa.integra.its.ac.id::4b1060ef-e620-407d-bd9b-bc244433cd36" providerId="AD" clId="Web-{C63C0911-0C62-B632-EE06-08ED08402098}" dt="2021-11-20T13:55:01.126" v="176" actId="1076"/>
          <ac:picMkLst>
            <pc:docMk/>
            <pc:sldMk cId="4259299283" sldId="340"/>
            <ac:picMk id="7" creationId="{77E922E4-D682-4F70-B5EE-BDC0A744440F}"/>
          </ac:picMkLst>
        </pc:picChg>
        <pc:picChg chg="add mod">
          <ac:chgData name="Rihan Farih Bunyamin" userId="S::05111940000165@mahasiswa.integra.its.ac.id::4b1060ef-e620-407d-bd9b-bc244433cd36" providerId="AD" clId="Web-{C63C0911-0C62-B632-EE06-08ED08402098}" dt="2021-11-20T13:54:57.470" v="174" actId="1076"/>
          <ac:picMkLst>
            <pc:docMk/>
            <pc:sldMk cId="4259299283" sldId="340"/>
            <ac:picMk id="8" creationId="{A80CD9C9-FD6A-4589-B79D-EB59FA913704}"/>
          </ac:picMkLst>
        </pc:picChg>
      </pc:sldChg>
      <pc:sldChg chg="modSp add replId">
        <pc:chgData name="Rihan Farih Bunyamin" userId="S::05111940000165@mahasiswa.integra.its.ac.id::4b1060ef-e620-407d-bd9b-bc244433cd36" providerId="AD" clId="Web-{C63C0911-0C62-B632-EE06-08ED08402098}" dt="2021-11-20T13:58:21.301" v="197" actId="1076"/>
        <pc:sldMkLst>
          <pc:docMk/>
          <pc:sldMk cId="2501873486" sldId="341"/>
        </pc:sldMkLst>
        <pc:spChg chg="mod">
          <ac:chgData name="Rihan Farih Bunyamin" userId="S::05111940000165@mahasiswa.integra.its.ac.id::4b1060ef-e620-407d-bd9b-bc244433cd36" providerId="AD" clId="Web-{C63C0911-0C62-B632-EE06-08ED08402098}" dt="2021-11-20T13:57:52.488" v="193" actId="20577"/>
          <ac:spMkLst>
            <pc:docMk/>
            <pc:sldMk cId="2501873486" sldId="341"/>
            <ac:spMk id="2" creationId="{77F24CC1-95A2-49A5-B867-F9DE7C1EB817}"/>
          </ac:spMkLst>
        </pc:spChg>
        <pc:spChg chg="mod">
          <ac:chgData name="Rihan Farih Bunyamin" userId="S::05111940000165@mahasiswa.integra.its.ac.id::4b1060ef-e620-407d-bd9b-bc244433cd36" providerId="AD" clId="Web-{C63C0911-0C62-B632-EE06-08ED08402098}" dt="2021-11-20T13:58:21.301" v="197" actId="1076"/>
          <ac:spMkLst>
            <pc:docMk/>
            <pc:sldMk cId="2501873486" sldId="341"/>
            <ac:spMk id="3" creationId="{377FC6CA-6B3E-46B2-AC07-D207919BBA50}"/>
          </ac:spMkLst>
        </pc:spChg>
      </pc:sldChg>
    </pc:docChg>
  </pc:docChgLst>
  <pc:docChgLst>
    <pc:chgData name="Pengguna Tamu" userId="S::urn:spo:anon#f742d56b84f712fd6e5e7159a6be7af76d3c46032bcc1a098635bab890a0f45c::" providerId="AD" clId="Web-{DA0406BE-D8DD-B4AD-E0E8-A9C4181719EF}"/>
    <pc:docChg chg="delSld modSld">
      <pc:chgData name="Pengguna Tamu" userId="S::urn:spo:anon#f742d56b84f712fd6e5e7159a6be7af76d3c46032bcc1a098635bab890a0f45c::" providerId="AD" clId="Web-{DA0406BE-D8DD-B4AD-E0E8-A9C4181719EF}" dt="2021-11-22T11:15:18.307" v="13" actId="1076"/>
      <pc:docMkLst>
        <pc:docMk/>
      </pc:docMkLst>
      <pc:sldChg chg="addSp modSp">
        <pc:chgData name="Pengguna Tamu" userId="S::urn:spo:anon#f742d56b84f712fd6e5e7159a6be7af76d3c46032bcc1a098635bab890a0f45c::" providerId="AD" clId="Web-{DA0406BE-D8DD-B4AD-E0E8-A9C4181719EF}" dt="2021-11-22T11:15:18.307" v="13" actId="1076"/>
        <pc:sldMkLst>
          <pc:docMk/>
          <pc:sldMk cId="1232298970" sldId="327"/>
        </pc:sldMkLst>
        <pc:spChg chg="mod">
          <ac:chgData name="Pengguna Tamu" userId="S::urn:spo:anon#f742d56b84f712fd6e5e7159a6be7af76d3c46032bcc1a098635bab890a0f45c::" providerId="AD" clId="Web-{DA0406BE-D8DD-B4AD-E0E8-A9C4181719EF}" dt="2021-11-22T11:15:02.213" v="8" actId="14100"/>
          <ac:spMkLst>
            <pc:docMk/>
            <pc:sldMk cId="1232298970" sldId="327"/>
            <ac:spMk id="2" creationId="{9442F60D-8A16-4CAB-A984-C0DD91A84AA5}"/>
          </ac:spMkLst>
        </pc:spChg>
        <pc:spChg chg="mod">
          <ac:chgData name="Pengguna Tamu" userId="S::urn:spo:anon#f742d56b84f712fd6e5e7159a6be7af76d3c46032bcc1a098635bab890a0f45c::" providerId="AD" clId="Web-{DA0406BE-D8DD-B4AD-E0E8-A9C4181719EF}" dt="2021-11-22T11:15:09.073" v="10" actId="14100"/>
          <ac:spMkLst>
            <pc:docMk/>
            <pc:sldMk cId="1232298970" sldId="327"/>
            <ac:spMk id="3" creationId="{06DCA6AD-BE54-4D46-A341-3C42DD58D1E5}"/>
          </ac:spMkLst>
        </pc:spChg>
        <pc:picChg chg="add mod">
          <ac:chgData name="Pengguna Tamu" userId="S::urn:spo:anon#f742d56b84f712fd6e5e7159a6be7af76d3c46032bcc1a098635bab890a0f45c::" providerId="AD" clId="Web-{DA0406BE-D8DD-B4AD-E0E8-A9C4181719EF}" dt="2021-11-22T11:15:18.307" v="13" actId="1076"/>
          <ac:picMkLst>
            <pc:docMk/>
            <pc:sldMk cId="1232298970" sldId="327"/>
            <ac:picMk id="4" creationId="{A3CCEB65-C9C4-46E7-B0F8-C0ACFE205487}"/>
          </ac:picMkLst>
        </pc:picChg>
      </pc:sldChg>
      <pc:sldChg chg="delSp del">
        <pc:chgData name="Pengguna Tamu" userId="S::urn:spo:anon#f742d56b84f712fd6e5e7159a6be7af76d3c46032bcc1a098635bab890a0f45c::" providerId="AD" clId="Web-{DA0406BE-D8DD-B4AD-E0E8-A9C4181719EF}" dt="2021-11-22T11:14:32.697" v="1"/>
        <pc:sldMkLst>
          <pc:docMk/>
          <pc:sldMk cId="3076002507" sldId="350"/>
        </pc:sldMkLst>
        <pc:picChg chg="del">
          <ac:chgData name="Pengguna Tamu" userId="S::urn:spo:anon#f742d56b84f712fd6e5e7159a6be7af76d3c46032bcc1a098635bab890a0f45c::" providerId="AD" clId="Web-{DA0406BE-D8DD-B4AD-E0E8-A9C4181719EF}" dt="2021-11-22T11:14:27.696" v="0"/>
          <ac:picMkLst>
            <pc:docMk/>
            <pc:sldMk cId="3076002507" sldId="350"/>
            <ac:picMk id="5" creationId="{2CF61D58-FC02-47E3-AA61-0EC743B93FC7}"/>
          </ac:picMkLst>
        </pc:picChg>
      </pc:sldChg>
    </pc:docChg>
  </pc:docChgLst>
  <pc:docChgLst>
    <pc:chgData name="Rihan Farih Bunyamin" userId="S::05111940000165@mahasiswa.integra.its.ac.id::4b1060ef-e620-407d-bd9b-bc244433cd36" providerId="AD" clId="Web-{D2E82199-807D-EBF9-2470-D463BCFFB3F6}"/>
    <pc:docChg chg="addSld delSld modSld sldOrd">
      <pc:chgData name="Rihan Farih Bunyamin" userId="S::05111940000165@mahasiswa.integra.its.ac.id::4b1060ef-e620-407d-bd9b-bc244433cd36" providerId="AD" clId="Web-{D2E82199-807D-EBF9-2470-D463BCFFB3F6}" dt="2021-11-19T09:27:46.150" v="284" actId="20577"/>
      <pc:docMkLst>
        <pc:docMk/>
      </pc:docMkLst>
      <pc:sldChg chg="delSp">
        <pc:chgData name="Rihan Farih Bunyamin" userId="S::05111940000165@mahasiswa.integra.its.ac.id::4b1060ef-e620-407d-bd9b-bc244433cd36" providerId="AD" clId="Web-{D2E82199-807D-EBF9-2470-D463BCFFB3F6}" dt="2021-11-19T08:43:09.663" v="9"/>
        <pc:sldMkLst>
          <pc:docMk/>
          <pc:sldMk cId="0" sldId="258"/>
        </pc:sldMkLst>
        <pc:spChg chg="del">
          <ac:chgData name="Rihan Farih Bunyamin" userId="S::05111940000165@mahasiswa.integra.its.ac.id::4b1060ef-e620-407d-bd9b-bc244433cd36" providerId="AD" clId="Web-{D2E82199-807D-EBF9-2470-D463BCFFB3F6}" dt="2021-11-19T08:43:09.663" v="9"/>
          <ac:spMkLst>
            <pc:docMk/>
            <pc:sldMk cId="0" sldId="258"/>
            <ac:spMk id="2" creationId="{2235E54E-A84E-46E3-A3CF-A9D1BEBD6C3A}"/>
          </ac:spMkLst>
        </pc:spChg>
      </pc:sldChg>
      <pc:sldChg chg="modSp">
        <pc:chgData name="Rihan Farih Bunyamin" userId="S::05111940000165@mahasiswa.integra.its.ac.id::4b1060ef-e620-407d-bd9b-bc244433cd36" providerId="AD" clId="Web-{D2E82199-807D-EBF9-2470-D463BCFFB3F6}" dt="2021-11-19T08:42:34.022" v="1" actId="20577"/>
        <pc:sldMkLst>
          <pc:docMk/>
          <pc:sldMk cId="2709702350" sldId="301"/>
        </pc:sldMkLst>
        <pc:spChg chg="mod">
          <ac:chgData name="Rihan Farih Bunyamin" userId="S::05111940000165@mahasiswa.integra.its.ac.id::4b1060ef-e620-407d-bd9b-bc244433cd36" providerId="AD" clId="Web-{D2E82199-807D-EBF9-2470-D463BCFFB3F6}" dt="2021-11-19T08:42:34.022" v="1" actId="20577"/>
          <ac:spMkLst>
            <pc:docMk/>
            <pc:sldMk cId="2709702350" sldId="301"/>
            <ac:spMk id="373" creationId="{00000000-0000-0000-0000-000000000000}"/>
          </ac:spMkLst>
        </pc:spChg>
      </pc:sldChg>
      <pc:sldChg chg="modSp">
        <pc:chgData name="Rihan Farih Bunyamin" userId="S::05111940000165@mahasiswa.integra.its.ac.id::4b1060ef-e620-407d-bd9b-bc244433cd36" providerId="AD" clId="Web-{D2E82199-807D-EBF9-2470-D463BCFFB3F6}" dt="2021-11-19T08:43:39.320" v="15" actId="1076"/>
        <pc:sldMkLst>
          <pc:docMk/>
          <pc:sldMk cId="1877439895" sldId="304"/>
        </pc:sldMkLst>
        <pc:spChg chg="mod">
          <ac:chgData name="Rihan Farih Bunyamin" userId="S::05111940000165@mahasiswa.integra.its.ac.id::4b1060ef-e620-407d-bd9b-bc244433cd36" providerId="AD" clId="Web-{D2E82199-807D-EBF9-2470-D463BCFFB3F6}" dt="2021-11-19T08:43:39.320" v="15" actId="1076"/>
          <ac:spMkLst>
            <pc:docMk/>
            <pc:sldMk cId="1877439895" sldId="304"/>
            <ac:spMk id="2" creationId="{6D75CC9B-92E1-4465-992D-19B42995001F}"/>
          </ac:spMkLst>
        </pc:spChg>
        <pc:spChg chg="mod">
          <ac:chgData name="Rihan Farih Bunyamin" userId="S::05111940000165@mahasiswa.integra.its.ac.id::4b1060ef-e620-407d-bd9b-bc244433cd36" providerId="AD" clId="Web-{D2E82199-807D-EBF9-2470-D463BCFFB3F6}" dt="2021-11-19T08:42:54.148" v="8" actId="20577"/>
          <ac:spMkLst>
            <pc:docMk/>
            <pc:sldMk cId="1877439895" sldId="304"/>
            <ac:spMk id="4" creationId="{8EE82D5B-137F-4E1E-9735-5B70148E2520}"/>
          </ac:spMkLst>
        </pc:spChg>
        <pc:spChg chg="mod">
          <ac:chgData name="Rihan Farih Bunyamin" userId="S::05111940000165@mahasiswa.integra.its.ac.id::4b1060ef-e620-407d-bd9b-bc244433cd36" providerId="AD" clId="Web-{D2E82199-807D-EBF9-2470-D463BCFFB3F6}" dt="2021-11-19T08:43:18.445" v="11" actId="1076"/>
          <ac:spMkLst>
            <pc:docMk/>
            <pc:sldMk cId="1877439895" sldId="304"/>
            <ac:spMk id="373" creationId="{00000000-0000-0000-0000-000000000000}"/>
          </ac:spMkLst>
        </pc:spChg>
      </pc:sldChg>
      <pc:sldChg chg="modSp">
        <pc:chgData name="Rihan Farih Bunyamin" userId="S::05111940000165@mahasiswa.integra.its.ac.id::4b1060ef-e620-407d-bd9b-bc244433cd36" providerId="AD" clId="Web-{D2E82199-807D-EBF9-2470-D463BCFFB3F6}" dt="2021-11-19T08:44:21.774" v="19" actId="1076"/>
        <pc:sldMkLst>
          <pc:docMk/>
          <pc:sldMk cId="2967607881" sldId="305"/>
        </pc:sldMkLst>
        <pc:spChg chg="mod">
          <ac:chgData name="Rihan Farih Bunyamin" userId="S::05111940000165@mahasiswa.integra.its.ac.id::4b1060ef-e620-407d-bd9b-bc244433cd36" providerId="AD" clId="Web-{D2E82199-807D-EBF9-2470-D463BCFFB3F6}" dt="2021-11-19T08:43:55.477" v="17" actId="20577"/>
          <ac:spMkLst>
            <pc:docMk/>
            <pc:sldMk cId="2967607881" sldId="305"/>
            <ac:spMk id="4" creationId="{8EE82D5B-137F-4E1E-9735-5B70148E2520}"/>
          </ac:spMkLst>
        </pc:spChg>
        <pc:spChg chg="mod">
          <ac:chgData name="Rihan Farih Bunyamin" userId="S::05111940000165@mahasiswa.integra.its.ac.id::4b1060ef-e620-407d-bd9b-bc244433cd36" providerId="AD" clId="Web-{D2E82199-807D-EBF9-2470-D463BCFFB3F6}" dt="2021-11-19T08:44:21.774" v="19" actId="1076"/>
          <ac:spMkLst>
            <pc:docMk/>
            <pc:sldMk cId="2967607881" sldId="305"/>
            <ac:spMk id="373" creationId="{00000000-0000-0000-0000-000000000000}"/>
          </ac:spMkLst>
        </pc:spChg>
      </pc:sldChg>
      <pc:sldChg chg="modSp add replId">
        <pc:chgData name="Rihan Farih Bunyamin" userId="S::05111940000165@mahasiswa.integra.its.ac.id::4b1060ef-e620-407d-bd9b-bc244433cd36" providerId="AD" clId="Web-{D2E82199-807D-EBF9-2470-D463BCFFB3F6}" dt="2021-11-19T08:44:37.368" v="20" actId="20577"/>
        <pc:sldMkLst>
          <pc:docMk/>
          <pc:sldMk cId="609529971" sldId="306"/>
        </pc:sldMkLst>
        <pc:spChg chg="mod">
          <ac:chgData name="Rihan Farih Bunyamin" userId="S::05111940000165@mahasiswa.integra.its.ac.id::4b1060ef-e620-407d-bd9b-bc244433cd36" providerId="AD" clId="Web-{D2E82199-807D-EBF9-2470-D463BCFFB3F6}" dt="2021-11-19T08:44:37.368" v="20" actId="20577"/>
          <ac:spMkLst>
            <pc:docMk/>
            <pc:sldMk cId="609529971" sldId="306"/>
            <ac:spMk id="373" creationId="{00000000-0000-0000-0000-000000000000}"/>
          </ac:spMkLst>
        </pc:spChg>
      </pc:sldChg>
      <pc:sldChg chg="modSp add replId">
        <pc:chgData name="Rihan Farih Bunyamin" userId="S::05111940000165@mahasiswa.integra.its.ac.id::4b1060ef-e620-407d-bd9b-bc244433cd36" providerId="AD" clId="Web-{D2E82199-807D-EBF9-2470-D463BCFFB3F6}" dt="2021-11-19T08:45:42.682" v="35" actId="20577"/>
        <pc:sldMkLst>
          <pc:docMk/>
          <pc:sldMk cId="873496647" sldId="307"/>
        </pc:sldMkLst>
        <pc:spChg chg="mod">
          <ac:chgData name="Rihan Farih Bunyamin" userId="S::05111940000165@mahasiswa.integra.its.ac.id::4b1060ef-e620-407d-bd9b-bc244433cd36" providerId="AD" clId="Web-{D2E82199-807D-EBF9-2470-D463BCFFB3F6}" dt="2021-11-19T08:45:42.682" v="35" actId="20577"/>
          <ac:spMkLst>
            <pc:docMk/>
            <pc:sldMk cId="873496647" sldId="307"/>
            <ac:spMk id="2" creationId="{6D75CC9B-92E1-4465-992D-19B42995001F}"/>
          </ac:spMkLst>
        </pc:spChg>
        <pc:spChg chg="mod">
          <ac:chgData name="Rihan Farih Bunyamin" userId="S::05111940000165@mahasiswa.integra.its.ac.id::4b1060ef-e620-407d-bd9b-bc244433cd36" providerId="AD" clId="Web-{D2E82199-807D-EBF9-2470-D463BCFFB3F6}" dt="2021-11-19T08:44:54.744" v="22" actId="20577"/>
          <ac:spMkLst>
            <pc:docMk/>
            <pc:sldMk cId="873496647" sldId="307"/>
            <ac:spMk id="373" creationId="{00000000-0000-0000-0000-000000000000}"/>
          </ac:spMkLst>
        </pc:spChg>
      </pc:sldChg>
      <pc:sldChg chg="modSp add replId">
        <pc:chgData name="Rihan Farih Bunyamin" userId="S::05111940000165@mahasiswa.integra.its.ac.id::4b1060ef-e620-407d-bd9b-bc244433cd36" providerId="AD" clId="Web-{D2E82199-807D-EBF9-2470-D463BCFFB3F6}" dt="2021-11-19T08:45:36.229" v="29" actId="20577"/>
        <pc:sldMkLst>
          <pc:docMk/>
          <pc:sldMk cId="3443749160" sldId="308"/>
        </pc:sldMkLst>
        <pc:spChg chg="mod">
          <ac:chgData name="Rihan Farih Bunyamin" userId="S::05111940000165@mahasiswa.integra.its.ac.id::4b1060ef-e620-407d-bd9b-bc244433cd36" providerId="AD" clId="Web-{D2E82199-807D-EBF9-2470-D463BCFFB3F6}" dt="2021-11-19T08:45:36.229" v="29" actId="20577"/>
          <ac:spMkLst>
            <pc:docMk/>
            <pc:sldMk cId="3443749160" sldId="308"/>
            <ac:spMk id="2" creationId="{6D75CC9B-92E1-4465-992D-19B42995001F}"/>
          </ac:spMkLst>
        </pc:spChg>
      </pc:sldChg>
      <pc:sldChg chg="addSp delSp modSp new">
        <pc:chgData name="Rihan Farih Bunyamin" userId="S::05111940000165@mahasiswa.integra.its.ac.id::4b1060ef-e620-407d-bd9b-bc244433cd36" providerId="AD" clId="Web-{D2E82199-807D-EBF9-2470-D463BCFFB3F6}" dt="2021-11-19T09:01:38.637" v="99" actId="1076"/>
        <pc:sldMkLst>
          <pc:docMk/>
          <pc:sldMk cId="1018984817" sldId="309"/>
        </pc:sldMkLst>
        <pc:spChg chg="del">
          <ac:chgData name="Rihan Farih Bunyamin" userId="S::05111940000165@mahasiswa.integra.its.ac.id::4b1060ef-e620-407d-bd9b-bc244433cd36" providerId="AD" clId="Web-{D2E82199-807D-EBF9-2470-D463BCFFB3F6}" dt="2021-11-19T08:52:55.237" v="56"/>
          <ac:spMkLst>
            <pc:docMk/>
            <pc:sldMk cId="1018984817" sldId="309"/>
            <ac:spMk id="2" creationId="{1B83996C-619F-40E8-9EA6-7C5D10DF854B}"/>
          </ac:spMkLst>
        </pc:spChg>
        <pc:spChg chg="mod">
          <ac:chgData name="Rihan Farih Bunyamin" userId="S::05111940000165@mahasiswa.integra.its.ac.id::4b1060ef-e620-407d-bd9b-bc244433cd36" providerId="AD" clId="Web-{D2E82199-807D-EBF9-2470-D463BCFFB3F6}" dt="2021-11-19T09:01:35.528" v="98" actId="20577"/>
          <ac:spMkLst>
            <pc:docMk/>
            <pc:sldMk cId="1018984817" sldId="309"/>
            <ac:spMk id="3" creationId="{AAE88D47-5E89-40DE-AB9D-179F16FE9352}"/>
          </ac:spMkLst>
        </pc:spChg>
        <pc:spChg chg="add mod">
          <ac:chgData name="Rihan Farih Bunyamin" userId="S::05111940000165@mahasiswa.integra.its.ac.id::4b1060ef-e620-407d-bd9b-bc244433cd36" providerId="AD" clId="Web-{D2E82199-807D-EBF9-2470-D463BCFFB3F6}" dt="2021-11-19T09:01:20.309" v="95" actId="20577"/>
          <ac:spMkLst>
            <pc:docMk/>
            <pc:sldMk cId="1018984817" sldId="309"/>
            <ac:spMk id="6" creationId="{95D325F5-DFB8-4794-AEED-FFAC8CC4D4C5}"/>
          </ac:spMkLst>
        </pc:spChg>
        <pc:picChg chg="add mod">
          <ac:chgData name="Rihan Farih Bunyamin" userId="S::05111940000165@mahasiswa.integra.its.ac.id::4b1060ef-e620-407d-bd9b-bc244433cd36" providerId="AD" clId="Web-{D2E82199-807D-EBF9-2470-D463BCFFB3F6}" dt="2021-11-19T09:01:38.637" v="99" actId="1076"/>
          <ac:picMkLst>
            <pc:docMk/>
            <pc:sldMk cId="1018984817" sldId="309"/>
            <ac:picMk id="4" creationId="{F3EEDBCD-AB02-40DD-A977-F63C90692759}"/>
          </ac:picMkLst>
        </pc:picChg>
      </pc:sldChg>
      <pc:sldChg chg="new del">
        <pc:chgData name="Rihan Farih Bunyamin" userId="S::05111940000165@mahasiswa.integra.its.ac.id::4b1060ef-e620-407d-bd9b-bc244433cd36" providerId="AD" clId="Web-{D2E82199-807D-EBF9-2470-D463BCFFB3F6}" dt="2021-11-19T08:48:50.154" v="37"/>
        <pc:sldMkLst>
          <pc:docMk/>
          <pc:sldMk cId="1192848183" sldId="309"/>
        </pc:sldMkLst>
      </pc:sldChg>
      <pc:sldChg chg="add del replId">
        <pc:chgData name="Rihan Farih Bunyamin" userId="S::05111940000165@mahasiswa.integra.its.ac.id::4b1060ef-e620-407d-bd9b-bc244433cd36" providerId="AD" clId="Web-{D2E82199-807D-EBF9-2470-D463BCFFB3F6}" dt="2021-11-19T08:45:02.572" v="25"/>
        <pc:sldMkLst>
          <pc:docMk/>
          <pc:sldMk cId="2403459257" sldId="309"/>
        </pc:sldMkLst>
      </pc:sldChg>
      <pc:sldChg chg="addSp modSp new">
        <pc:chgData name="Rihan Farih Bunyamin" userId="S::05111940000165@mahasiswa.integra.its.ac.id::4b1060ef-e620-407d-bd9b-bc244433cd36" providerId="AD" clId="Web-{D2E82199-807D-EBF9-2470-D463BCFFB3F6}" dt="2021-11-19T09:03:09.795" v="112" actId="14100"/>
        <pc:sldMkLst>
          <pc:docMk/>
          <pc:sldMk cId="2283408103" sldId="310"/>
        </pc:sldMkLst>
        <pc:spChg chg="mod">
          <ac:chgData name="Rihan Farih Bunyamin" userId="S::05111940000165@mahasiswa.integra.its.ac.id::4b1060ef-e620-407d-bd9b-bc244433cd36" providerId="AD" clId="Web-{D2E82199-807D-EBF9-2470-D463BCFFB3F6}" dt="2021-11-19T09:00:59.761" v="90" actId="20577"/>
          <ac:spMkLst>
            <pc:docMk/>
            <pc:sldMk cId="2283408103" sldId="310"/>
            <ac:spMk id="2" creationId="{ACD2336A-0C71-4A54-AEE5-23FE80985C5E}"/>
          </ac:spMkLst>
        </pc:spChg>
        <pc:spChg chg="mod">
          <ac:chgData name="Rihan Farih Bunyamin" userId="S::05111940000165@mahasiswa.integra.its.ac.id::4b1060ef-e620-407d-bd9b-bc244433cd36" providerId="AD" clId="Web-{D2E82199-807D-EBF9-2470-D463BCFFB3F6}" dt="2021-11-19T09:03:09.795" v="112" actId="14100"/>
          <ac:spMkLst>
            <pc:docMk/>
            <pc:sldMk cId="2283408103" sldId="310"/>
            <ac:spMk id="3" creationId="{B31D43C2-7789-4F70-AF38-28E533F56C4B}"/>
          </ac:spMkLst>
        </pc:spChg>
        <pc:picChg chg="add mod">
          <ac:chgData name="Rihan Farih Bunyamin" userId="S::05111940000165@mahasiswa.integra.its.ac.id::4b1060ef-e620-407d-bd9b-bc244433cd36" providerId="AD" clId="Web-{D2E82199-807D-EBF9-2470-D463BCFFB3F6}" dt="2021-11-19T09:03:09.701" v="111" actId="1076"/>
          <ac:picMkLst>
            <pc:docMk/>
            <pc:sldMk cId="2283408103" sldId="310"/>
            <ac:picMk id="4" creationId="{50DE1386-7A3E-461E-9AFA-83519EB2AB28}"/>
          </ac:picMkLst>
        </pc:picChg>
      </pc:sldChg>
      <pc:sldChg chg="add del replId">
        <pc:chgData name="Rihan Farih Bunyamin" userId="S::05111940000165@mahasiswa.integra.its.ac.id::4b1060ef-e620-407d-bd9b-bc244433cd36" providerId="AD" clId="Web-{D2E82199-807D-EBF9-2470-D463BCFFB3F6}" dt="2021-11-19T08:44:59.509" v="24"/>
        <pc:sldMkLst>
          <pc:docMk/>
          <pc:sldMk cId="2529746138" sldId="310"/>
        </pc:sldMkLst>
      </pc:sldChg>
      <pc:sldChg chg="add del replId">
        <pc:chgData name="Rihan Farih Bunyamin" userId="S::05111940000165@mahasiswa.integra.its.ac.id::4b1060ef-e620-407d-bd9b-bc244433cd36" providerId="AD" clId="Web-{D2E82199-807D-EBF9-2470-D463BCFFB3F6}" dt="2021-11-19T08:44:59.478" v="23"/>
        <pc:sldMkLst>
          <pc:docMk/>
          <pc:sldMk cId="1618247232" sldId="311"/>
        </pc:sldMkLst>
      </pc:sldChg>
      <pc:sldChg chg="new">
        <pc:chgData name="Rihan Farih Bunyamin" userId="S::05111940000165@mahasiswa.integra.its.ac.id::4b1060ef-e620-407d-bd9b-bc244433cd36" providerId="AD" clId="Web-{D2E82199-807D-EBF9-2470-D463BCFFB3F6}" dt="2021-11-19T09:05:05.188" v="113"/>
        <pc:sldMkLst>
          <pc:docMk/>
          <pc:sldMk cId="3538875106" sldId="313"/>
        </pc:sldMkLst>
      </pc:sldChg>
      <pc:sldChg chg="addSp delSp modSp new">
        <pc:chgData name="Rihan Farih Bunyamin" userId="S::05111940000165@mahasiswa.integra.its.ac.id::4b1060ef-e620-407d-bd9b-bc244433cd36" providerId="AD" clId="Web-{D2E82199-807D-EBF9-2470-D463BCFFB3F6}" dt="2021-11-19T09:12:19.165" v="169" actId="1076"/>
        <pc:sldMkLst>
          <pc:docMk/>
          <pc:sldMk cId="2637412275" sldId="314"/>
        </pc:sldMkLst>
        <pc:spChg chg="del">
          <ac:chgData name="Rihan Farih Bunyamin" userId="S::05111940000165@mahasiswa.integra.its.ac.id::4b1060ef-e620-407d-bd9b-bc244433cd36" providerId="AD" clId="Web-{D2E82199-807D-EBF9-2470-D463BCFFB3F6}" dt="2021-11-19T09:07:54.050" v="115"/>
          <ac:spMkLst>
            <pc:docMk/>
            <pc:sldMk cId="2637412275" sldId="314"/>
            <ac:spMk id="2" creationId="{E2B2B6D8-C2CB-4E3C-A19F-FF548F730C8C}"/>
          </ac:spMkLst>
        </pc:spChg>
        <pc:spChg chg="add mod">
          <ac:chgData name="Rihan Farih Bunyamin" userId="S::05111940000165@mahasiswa.integra.its.ac.id::4b1060ef-e620-407d-bd9b-bc244433cd36" providerId="AD" clId="Web-{D2E82199-807D-EBF9-2470-D463BCFFB3F6}" dt="2021-11-19T09:11:10.351" v="149" actId="1076"/>
          <ac:spMkLst>
            <pc:docMk/>
            <pc:sldMk cId="2637412275" sldId="314"/>
            <ac:spMk id="13" creationId="{1B58BDDA-97F6-426C-A6EC-C676AB01F55A}"/>
          </ac:spMkLst>
        </pc:spChg>
        <pc:spChg chg="add mod">
          <ac:chgData name="Rihan Farih Bunyamin" userId="S::05111940000165@mahasiswa.integra.its.ac.id::4b1060ef-e620-407d-bd9b-bc244433cd36" providerId="AD" clId="Web-{D2E82199-807D-EBF9-2470-D463BCFFB3F6}" dt="2021-11-19T09:12:16.164" v="168" actId="1076"/>
          <ac:spMkLst>
            <pc:docMk/>
            <pc:sldMk cId="2637412275" sldId="314"/>
            <ac:spMk id="15" creationId="{713748AB-3857-4DD2-B00F-87C20A2F8002}"/>
          </ac:spMkLst>
        </pc:spChg>
        <pc:spChg chg="add mod">
          <ac:chgData name="Rihan Farih Bunyamin" userId="S::05111940000165@mahasiswa.integra.its.ac.id::4b1060ef-e620-407d-bd9b-bc244433cd36" providerId="AD" clId="Web-{D2E82199-807D-EBF9-2470-D463BCFFB3F6}" dt="2021-11-19T09:12:19.165" v="169" actId="1076"/>
          <ac:spMkLst>
            <pc:docMk/>
            <pc:sldMk cId="2637412275" sldId="314"/>
            <ac:spMk id="17" creationId="{BA6D828F-5A14-4596-ABF2-58AB621B11BC}"/>
          </ac:spMkLst>
        </pc:spChg>
        <pc:spChg chg="add del">
          <ac:chgData name="Rihan Farih Bunyamin" userId="S::05111940000165@mahasiswa.integra.its.ac.id::4b1060ef-e620-407d-bd9b-bc244433cd36" providerId="AD" clId="Web-{D2E82199-807D-EBF9-2470-D463BCFFB3F6}" dt="2021-11-19T09:10:54.429" v="144"/>
          <ac:spMkLst>
            <pc:docMk/>
            <pc:sldMk cId="2637412275" sldId="314"/>
            <ac:spMk id="21" creationId="{57F37DCD-6F8A-4891-8276-4F6880892282}"/>
          </ac:spMkLst>
        </pc:spChg>
        <pc:graphicFrameChg chg="add del mod modGraphic">
          <ac:chgData name="Rihan Farih Bunyamin" userId="S::05111940000165@mahasiswa.integra.its.ac.id::4b1060ef-e620-407d-bd9b-bc244433cd36" providerId="AD" clId="Web-{D2E82199-807D-EBF9-2470-D463BCFFB3F6}" dt="2021-11-19T09:08:18.488" v="117"/>
          <ac:graphicFrameMkLst>
            <pc:docMk/>
            <pc:sldMk cId="2637412275" sldId="314"/>
            <ac:graphicFrameMk id="3" creationId="{312A3683-E221-4B35-88AE-D6A0AF818459}"/>
          </ac:graphicFrameMkLst>
        </pc:graphicFrameChg>
        <pc:picChg chg="add del mod">
          <ac:chgData name="Rihan Farih Bunyamin" userId="S::05111940000165@mahasiswa.integra.its.ac.id::4b1060ef-e620-407d-bd9b-bc244433cd36" providerId="AD" clId="Web-{D2E82199-807D-EBF9-2470-D463BCFFB3F6}" dt="2021-11-19T09:08:58.348" v="120"/>
          <ac:picMkLst>
            <pc:docMk/>
            <pc:sldMk cId="2637412275" sldId="314"/>
            <ac:picMk id="11" creationId="{CAB2A78F-53A4-48D3-AC5E-5F5903B84090}"/>
          </ac:picMkLst>
        </pc:picChg>
        <pc:picChg chg="add del mod">
          <ac:chgData name="Rihan Farih Bunyamin" userId="S::05111940000165@mahasiswa.integra.its.ac.id::4b1060ef-e620-407d-bd9b-bc244433cd36" providerId="AD" clId="Web-{D2E82199-807D-EBF9-2470-D463BCFFB3F6}" dt="2021-11-19T09:09:40.693" v="129"/>
          <ac:picMkLst>
            <pc:docMk/>
            <pc:sldMk cId="2637412275" sldId="314"/>
            <ac:picMk id="18" creationId="{DA4A2A98-FE7D-4EF2-8D64-1CC6103E7BD2}"/>
          </ac:picMkLst>
        </pc:picChg>
        <pc:cxnChg chg="add del mod">
          <ac:chgData name="Rihan Farih Bunyamin" userId="S::05111940000165@mahasiswa.integra.its.ac.id::4b1060ef-e620-407d-bd9b-bc244433cd36" providerId="AD" clId="Web-{D2E82199-807D-EBF9-2470-D463BCFFB3F6}" dt="2021-11-19T09:11:07.570" v="148"/>
          <ac:cxnSpMkLst>
            <pc:docMk/>
            <pc:sldMk cId="2637412275" sldId="314"/>
            <ac:cxnSpMk id="19" creationId="{5705A654-A0B1-4307-90F8-A750E18C286B}"/>
          </ac:cxnSpMkLst>
        </pc:cxnChg>
        <pc:cxnChg chg="add del mod">
          <ac:chgData name="Rihan Farih Bunyamin" userId="S::05111940000165@mahasiswa.integra.its.ac.id::4b1060ef-e620-407d-bd9b-bc244433cd36" providerId="AD" clId="Web-{D2E82199-807D-EBF9-2470-D463BCFFB3F6}" dt="2021-11-19T09:11:01.226" v="146"/>
          <ac:cxnSpMkLst>
            <pc:docMk/>
            <pc:sldMk cId="2637412275" sldId="314"/>
            <ac:cxnSpMk id="20" creationId="{6F4EAADC-5533-48C4-95F8-9BBB17018575}"/>
          </ac:cxnSpMkLst>
        </pc:cxnChg>
        <pc:cxnChg chg="add mod">
          <ac:chgData name="Rihan Farih Bunyamin" userId="S::05111940000165@mahasiswa.integra.its.ac.id::4b1060ef-e620-407d-bd9b-bc244433cd36" providerId="AD" clId="Web-{D2E82199-807D-EBF9-2470-D463BCFFB3F6}" dt="2021-11-19T09:11:48.039" v="160" actId="14100"/>
          <ac:cxnSpMkLst>
            <pc:docMk/>
            <pc:sldMk cId="2637412275" sldId="314"/>
            <ac:cxnSpMk id="22" creationId="{268CD660-5496-4CB3-8400-CD18B2D5E8C4}"/>
          </ac:cxnSpMkLst>
        </pc:cxnChg>
        <pc:cxnChg chg="add del">
          <ac:chgData name="Rihan Farih Bunyamin" userId="S::05111940000165@mahasiswa.integra.its.ac.id::4b1060ef-e620-407d-bd9b-bc244433cd36" providerId="AD" clId="Web-{D2E82199-807D-EBF9-2470-D463BCFFB3F6}" dt="2021-11-19T09:11:53.867" v="162"/>
          <ac:cxnSpMkLst>
            <pc:docMk/>
            <pc:sldMk cId="2637412275" sldId="314"/>
            <ac:cxnSpMk id="23" creationId="{8F07C324-CFFA-43FA-9941-6B4C9674773A}"/>
          </ac:cxnSpMkLst>
        </pc:cxnChg>
        <pc:cxnChg chg="add mod">
          <ac:chgData name="Rihan Farih Bunyamin" userId="S::05111940000165@mahasiswa.integra.its.ac.id::4b1060ef-e620-407d-bd9b-bc244433cd36" providerId="AD" clId="Web-{D2E82199-807D-EBF9-2470-D463BCFFB3F6}" dt="2021-11-19T09:12:11.961" v="167" actId="14100"/>
          <ac:cxnSpMkLst>
            <pc:docMk/>
            <pc:sldMk cId="2637412275" sldId="314"/>
            <ac:cxnSpMk id="24" creationId="{D3814C6C-A7A9-470C-8C5F-E37983D5FACD}"/>
          </ac:cxnSpMkLst>
        </pc:cxnChg>
      </pc:sldChg>
      <pc:sldChg chg="modSp new">
        <pc:chgData name="Rihan Farih Bunyamin" userId="S::05111940000165@mahasiswa.integra.its.ac.id::4b1060ef-e620-407d-bd9b-bc244433cd36" providerId="AD" clId="Web-{D2E82199-807D-EBF9-2470-D463BCFFB3F6}" dt="2021-11-19T09:21:26.284" v="228" actId="20577"/>
        <pc:sldMkLst>
          <pc:docMk/>
          <pc:sldMk cId="2572755867" sldId="316"/>
        </pc:sldMkLst>
        <pc:spChg chg="mod">
          <ac:chgData name="Rihan Farih Bunyamin" userId="S::05111940000165@mahasiswa.integra.its.ac.id::4b1060ef-e620-407d-bd9b-bc244433cd36" providerId="AD" clId="Web-{D2E82199-807D-EBF9-2470-D463BCFFB3F6}" dt="2021-11-19T09:17:44.936" v="209" actId="20577"/>
          <ac:spMkLst>
            <pc:docMk/>
            <pc:sldMk cId="2572755867" sldId="316"/>
            <ac:spMk id="2" creationId="{E98BC88E-DA97-40AC-869A-4F2F84E1B613}"/>
          </ac:spMkLst>
        </pc:spChg>
        <pc:spChg chg="mod">
          <ac:chgData name="Rihan Farih Bunyamin" userId="S::05111940000165@mahasiswa.integra.its.ac.id::4b1060ef-e620-407d-bd9b-bc244433cd36" providerId="AD" clId="Web-{D2E82199-807D-EBF9-2470-D463BCFFB3F6}" dt="2021-11-19T09:21:26.284" v="228" actId="20577"/>
          <ac:spMkLst>
            <pc:docMk/>
            <pc:sldMk cId="2572755867" sldId="316"/>
            <ac:spMk id="3" creationId="{6158402B-2597-41D8-84A3-B9829335CDD1}"/>
          </ac:spMkLst>
        </pc:spChg>
      </pc:sldChg>
      <pc:sldChg chg="addSp delSp modSp new modNotes">
        <pc:chgData name="Rihan Farih Bunyamin" userId="S::05111940000165@mahasiswa.integra.its.ac.id::4b1060ef-e620-407d-bd9b-bc244433cd36" providerId="AD" clId="Web-{D2E82199-807D-EBF9-2470-D463BCFFB3F6}" dt="2021-11-19T09:27:24.666" v="276"/>
        <pc:sldMkLst>
          <pc:docMk/>
          <pc:sldMk cId="2947104511" sldId="317"/>
        </pc:sldMkLst>
        <pc:spChg chg="mod">
          <ac:chgData name="Rihan Farih Bunyamin" userId="S::05111940000165@mahasiswa.integra.its.ac.id::4b1060ef-e620-407d-bd9b-bc244433cd36" providerId="AD" clId="Web-{D2E82199-807D-EBF9-2470-D463BCFFB3F6}" dt="2021-11-19T09:16:32.200" v="207" actId="20577"/>
          <ac:spMkLst>
            <pc:docMk/>
            <pc:sldMk cId="2947104511" sldId="317"/>
            <ac:spMk id="2" creationId="{97B1E910-EC3D-45DD-B4A1-0A303CFC608F}"/>
          </ac:spMkLst>
        </pc:spChg>
        <pc:spChg chg="mod">
          <ac:chgData name="Rihan Farih Bunyamin" userId="S::05111940000165@mahasiswa.integra.its.ac.id::4b1060ef-e620-407d-bd9b-bc244433cd36" providerId="AD" clId="Web-{D2E82199-807D-EBF9-2470-D463BCFFB3F6}" dt="2021-11-19T09:26:13.836" v="272" actId="14100"/>
          <ac:spMkLst>
            <pc:docMk/>
            <pc:sldMk cId="2947104511" sldId="317"/>
            <ac:spMk id="3" creationId="{4C069E0A-368A-4DD9-AC27-B5DBA606AFDA}"/>
          </ac:spMkLst>
        </pc:spChg>
        <pc:picChg chg="add del mod">
          <ac:chgData name="Rihan Farih Bunyamin" userId="S::05111940000165@mahasiswa.integra.its.ac.id::4b1060ef-e620-407d-bd9b-bc244433cd36" providerId="AD" clId="Web-{D2E82199-807D-EBF9-2470-D463BCFFB3F6}" dt="2021-11-19T09:18:11.749" v="216"/>
          <ac:picMkLst>
            <pc:docMk/>
            <pc:sldMk cId="2947104511" sldId="317"/>
            <ac:picMk id="4" creationId="{355AB197-EBDC-44BC-B56A-B1F896B8F234}"/>
          </ac:picMkLst>
        </pc:picChg>
        <pc:picChg chg="add del mod">
          <ac:chgData name="Rihan Farih Bunyamin" userId="S::05111940000165@mahasiswa.integra.its.ac.id::4b1060ef-e620-407d-bd9b-bc244433cd36" providerId="AD" clId="Web-{D2E82199-807D-EBF9-2470-D463BCFFB3F6}" dt="2021-11-19T09:26:03.336" v="269"/>
          <ac:picMkLst>
            <pc:docMk/>
            <pc:sldMk cId="2947104511" sldId="317"/>
            <ac:picMk id="5" creationId="{60552677-F2E9-4617-AC6C-3629A4BC4193}"/>
          </ac:picMkLst>
        </pc:picChg>
        <pc:picChg chg="add mod">
          <ac:chgData name="Rihan Farih Bunyamin" userId="S::05111940000165@mahasiswa.integra.its.ac.id::4b1060ef-e620-407d-bd9b-bc244433cd36" providerId="AD" clId="Web-{D2E82199-807D-EBF9-2470-D463BCFFB3F6}" dt="2021-11-19T09:26:16.867" v="274" actId="1076"/>
          <ac:picMkLst>
            <pc:docMk/>
            <pc:sldMk cId="2947104511" sldId="317"/>
            <ac:picMk id="6" creationId="{60D77B7F-2D36-442B-B30A-3AB2423E6F26}"/>
          </ac:picMkLst>
        </pc:picChg>
      </pc:sldChg>
      <pc:sldChg chg="addSp delSp modSp new ord">
        <pc:chgData name="Rihan Farih Bunyamin" userId="S::05111940000165@mahasiswa.integra.its.ac.id::4b1060ef-e620-407d-bd9b-bc244433cd36" providerId="AD" clId="Web-{D2E82199-807D-EBF9-2470-D463BCFFB3F6}" dt="2021-11-19T09:24:02.334" v="261" actId="1076"/>
        <pc:sldMkLst>
          <pc:docMk/>
          <pc:sldMk cId="1274838202" sldId="318"/>
        </pc:sldMkLst>
        <pc:spChg chg="mod">
          <ac:chgData name="Rihan Farih Bunyamin" userId="S::05111940000165@mahasiswa.integra.its.ac.id::4b1060ef-e620-407d-bd9b-bc244433cd36" providerId="AD" clId="Web-{D2E82199-807D-EBF9-2470-D463BCFFB3F6}" dt="2021-11-19T09:21:45.941" v="238" actId="20577"/>
          <ac:spMkLst>
            <pc:docMk/>
            <pc:sldMk cId="1274838202" sldId="318"/>
            <ac:spMk id="2" creationId="{38439E0F-D89E-4C9D-9172-F41DB5355EAC}"/>
          </ac:spMkLst>
        </pc:spChg>
        <pc:spChg chg="mod">
          <ac:chgData name="Rihan Farih Bunyamin" userId="S::05111940000165@mahasiswa.integra.its.ac.id::4b1060ef-e620-407d-bd9b-bc244433cd36" providerId="AD" clId="Web-{D2E82199-807D-EBF9-2470-D463BCFFB3F6}" dt="2021-11-19T09:23:23.099" v="252" actId="20577"/>
          <ac:spMkLst>
            <pc:docMk/>
            <pc:sldMk cId="1274838202" sldId="318"/>
            <ac:spMk id="3" creationId="{8300423D-D922-4A86-9F7D-A29EC7544017}"/>
          </ac:spMkLst>
        </pc:spChg>
        <pc:spChg chg="add del mod">
          <ac:chgData name="Rihan Farih Bunyamin" userId="S::05111940000165@mahasiswa.integra.its.ac.id::4b1060ef-e620-407d-bd9b-bc244433cd36" providerId="AD" clId="Web-{D2E82199-807D-EBF9-2470-D463BCFFB3F6}" dt="2021-11-19T09:23:52.459" v="256"/>
          <ac:spMkLst>
            <pc:docMk/>
            <pc:sldMk cId="1274838202" sldId="318"/>
            <ac:spMk id="6" creationId="{14EAB047-7E1D-462B-B6BF-141E9CC265CB}"/>
          </ac:spMkLst>
        </pc:spChg>
        <pc:picChg chg="add mod">
          <ac:chgData name="Rihan Farih Bunyamin" userId="S::05111940000165@mahasiswa.integra.its.ac.id::4b1060ef-e620-407d-bd9b-bc244433cd36" providerId="AD" clId="Web-{D2E82199-807D-EBF9-2470-D463BCFFB3F6}" dt="2021-11-19T09:24:02.334" v="261" actId="1076"/>
          <ac:picMkLst>
            <pc:docMk/>
            <pc:sldMk cId="1274838202" sldId="318"/>
            <ac:picMk id="4" creationId="{BC19F34F-35C5-4080-BE78-78BAE165F7C3}"/>
          </ac:picMkLst>
        </pc:picChg>
        <pc:picChg chg="add mod">
          <ac:chgData name="Rihan Farih Bunyamin" userId="S::05111940000165@mahasiswa.integra.its.ac.id::4b1060ef-e620-407d-bd9b-bc244433cd36" providerId="AD" clId="Web-{D2E82199-807D-EBF9-2470-D463BCFFB3F6}" dt="2021-11-19T09:23:59.334" v="260" actId="1076"/>
          <ac:picMkLst>
            <pc:docMk/>
            <pc:sldMk cId="1274838202" sldId="318"/>
            <ac:picMk id="7" creationId="{C0B091AE-D505-45EC-BE74-47D97D020CE0}"/>
          </ac:picMkLst>
        </pc:picChg>
      </pc:sldChg>
      <pc:sldChg chg="modSp new">
        <pc:chgData name="Rihan Farih Bunyamin" userId="S::05111940000165@mahasiswa.integra.its.ac.id::4b1060ef-e620-407d-bd9b-bc244433cd36" providerId="AD" clId="Web-{D2E82199-807D-EBF9-2470-D463BCFFB3F6}" dt="2021-11-19T09:27:46.150" v="284" actId="20577"/>
        <pc:sldMkLst>
          <pc:docMk/>
          <pc:sldMk cId="554906308" sldId="319"/>
        </pc:sldMkLst>
        <pc:spChg chg="mod">
          <ac:chgData name="Rihan Farih Bunyamin" userId="S::05111940000165@mahasiswa.integra.its.ac.id::4b1060ef-e620-407d-bd9b-bc244433cd36" providerId="AD" clId="Web-{D2E82199-807D-EBF9-2470-D463BCFFB3F6}" dt="2021-11-19T09:27:46.150" v="284" actId="20577"/>
          <ac:spMkLst>
            <pc:docMk/>
            <pc:sldMk cId="554906308" sldId="319"/>
            <ac:spMk id="2" creationId="{27A0434F-6E0B-46ED-AF1B-2AAE7B011F15}"/>
          </ac:spMkLst>
        </pc:spChg>
      </pc:sldChg>
    </pc:docChg>
  </pc:docChgLst>
  <pc:docChgLst>
    <pc:chgData name="Gian Ega Wijaya" userId="S::05111940000214@mahasiswa.integra.its.ac.id::6c156663-fcc6-4000-90bf-fb5126b4b8ed" providerId="AD" clId="Web-{7B3F6087-6D35-ABB3-9FC3-E7085D7BE88B}"/>
    <pc:docChg chg="modSld">
      <pc:chgData name="Gian Ega Wijaya" userId="S::05111940000214@mahasiswa.integra.its.ac.id::6c156663-fcc6-4000-90bf-fb5126b4b8ed" providerId="AD" clId="Web-{7B3F6087-6D35-ABB3-9FC3-E7085D7BE88B}" dt="2021-11-22T17:57:39.149" v="43" actId="20577"/>
      <pc:docMkLst>
        <pc:docMk/>
      </pc:docMkLst>
      <pc:sldChg chg="modSp">
        <pc:chgData name="Gian Ega Wijaya" userId="S::05111940000214@mahasiswa.integra.its.ac.id::6c156663-fcc6-4000-90bf-fb5126b4b8ed" providerId="AD" clId="Web-{7B3F6087-6D35-ABB3-9FC3-E7085D7BE88B}" dt="2021-11-22T17:54:05.442" v="30" actId="20577"/>
        <pc:sldMkLst>
          <pc:docMk/>
          <pc:sldMk cId="2572755867" sldId="316"/>
        </pc:sldMkLst>
        <pc:spChg chg="mod">
          <ac:chgData name="Gian Ega Wijaya" userId="S::05111940000214@mahasiswa.integra.its.ac.id::6c156663-fcc6-4000-90bf-fb5126b4b8ed" providerId="AD" clId="Web-{7B3F6087-6D35-ABB3-9FC3-E7085D7BE88B}" dt="2021-11-22T17:54:05.442" v="30" actId="20577"/>
          <ac:spMkLst>
            <pc:docMk/>
            <pc:sldMk cId="2572755867" sldId="316"/>
            <ac:spMk id="3" creationId="{6158402B-2597-41D8-84A3-B9829335CDD1}"/>
          </ac:spMkLst>
        </pc:spChg>
      </pc:sldChg>
      <pc:sldChg chg="modSp">
        <pc:chgData name="Gian Ega Wijaya" userId="S::05111940000214@mahasiswa.integra.its.ac.id::6c156663-fcc6-4000-90bf-fb5126b4b8ed" providerId="AD" clId="Web-{7B3F6087-6D35-ABB3-9FC3-E7085D7BE88B}" dt="2021-11-22T17:57:39.149" v="43" actId="20577"/>
        <pc:sldMkLst>
          <pc:docMk/>
          <pc:sldMk cId="1274838202" sldId="318"/>
        </pc:sldMkLst>
        <pc:spChg chg="mod">
          <ac:chgData name="Gian Ega Wijaya" userId="S::05111940000214@mahasiswa.integra.its.ac.id::6c156663-fcc6-4000-90bf-fb5126b4b8ed" providerId="AD" clId="Web-{7B3F6087-6D35-ABB3-9FC3-E7085D7BE88B}" dt="2021-11-22T17:57:39.149" v="43" actId="20577"/>
          <ac:spMkLst>
            <pc:docMk/>
            <pc:sldMk cId="1274838202" sldId="318"/>
            <ac:spMk id="3" creationId="{8300423D-D922-4A86-9F7D-A29EC7544017}"/>
          </ac:spMkLst>
        </pc:spChg>
      </pc:sldChg>
      <pc:sldChg chg="modSp">
        <pc:chgData name="Gian Ega Wijaya" userId="S::05111940000214@mahasiswa.integra.its.ac.id::6c156663-fcc6-4000-90bf-fb5126b4b8ed" providerId="AD" clId="Web-{7B3F6087-6D35-ABB3-9FC3-E7085D7BE88B}" dt="2021-11-22T17:57:24.867" v="40" actId="20577"/>
        <pc:sldMkLst>
          <pc:docMk/>
          <pc:sldMk cId="554906308" sldId="319"/>
        </pc:sldMkLst>
        <pc:spChg chg="mod">
          <ac:chgData name="Gian Ega Wijaya" userId="S::05111940000214@mahasiswa.integra.its.ac.id::6c156663-fcc6-4000-90bf-fb5126b4b8ed" providerId="AD" clId="Web-{7B3F6087-6D35-ABB3-9FC3-E7085D7BE88B}" dt="2021-11-22T17:57:24.867" v="40" actId="20577"/>
          <ac:spMkLst>
            <pc:docMk/>
            <pc:sldMk cId="554906308" sldId="319"/>
            <ac:spMk id="3" creationId="{8E1F3B56-8E76-4EC3-B8EE-1DD26A8E2E94}"/>
          </ac:spMkLst>
        </pc:spChg>
      </pc:sldChg>
      <pc:sldChg chg="modSp">
        <pc:chgData name="Gian Ega Wijaya" userId="S::05111940000214@mahasiswa.integra.its.ac.id::6c156663-fcc6-4000-90bf-fb5126b4b8ed" providerId="AD" clId="Web-{7B3F6087-6D35-ABB3-9FC3-E7085D7BE88B}" dt="2021-11-22T17:40:46.473" v="0" actId="20577"/>
        <pc:sldMkLst>
          <pc:docMk/>
          <pc:sldMk cId="411443059" sldId="320"/>
        </pc:sldMkLst>
        <pc:spChg chg="mod">
          <ac:chgData name="Gian Ega Wijaya" userId="S::05111940000214@mahasiswa.integra.its.ac.id::6c156663-fcc6-4000-90bf-fb5126b4b8ed" providerId="AD" clId="Web-{7B3F6087-6D35-ABB3-9FC3-E7085D7BE88B}" dt="2021-11-22T17:40:46.473" v="0" actId="20577"/>
          <ac:spMkLst>
            <pc:docMk/>
            <pc:sldMk cId="411443059" sldId="320"/>
            <ac:spMk id="3" creationId="{D0257AAB-C967-45E2-BD7C-F4B19BBD59B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b1d48c7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b1d48c7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154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marL="285750" indent="-285750">
              <a:buFont typeface="Arial,Sans-Serif"/>
              <a:buChar char="•"/>
            </a:pPr>
            <a:r>
              <a:rPr lang="en-US"/>
              <a:t>Specular: The specular coefficient describes the intensity of specular highlights. The higher the specular value, the brighter the resulting highlights.</a:t>
            </a:r>
            <a:endParaRPr lang="id-ID"/>
          </a:p>
          <a:p>
            <a:pPr marL="285750" indent="-285750">
              <a:buFont typeface="Arial,Sans-Serif"/>
              <a:buChar char="•"/>
            </a:pPr>
            <a:r>
              <a:rPr lang="en-US"/>
              <a:t>Shininess: The shininess coefficient describes the breadth of the angle of specular reflection. The smaller the number the broader the angle and the rougher objects appear. The larger the value of shininess, the narrower the angle of specular reflection, and the smoother the surface. Default corresponds to a Phong exponent of 40.</a:t>
            </a:r>
            <a:endParaRPr lang="id-ID"/>
          </a:p>
          <a:p>
            <a:pPr>
              <a:buNone/>
            </a:pPr>
            <a:endParaRPr lang="en-US"/>
          </a:p>
          <a:p>
            <a:pPr>
              <a:buNone/>
            </a:pPr>
            <a:endParaRPr lang="en-US" b="1"/>
          </a:p>
        </p:txBody>
      </p:sp>
    </p:spTree>
    <p:extLst>
      <p:ext uri="{BB962C8B-B14F-4D97-AF65-F5344CB8AC3E}">
        <p14:creationId xmlns:p14="http://schemas.microsoft.com/office/powerpoint/2010/main" val="244301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a:buNone/>
            </a:pPr>
            <a:r>
              <a:rPr lang="en-US" b="1"/>
              <a:t>Therefore, textures that arent shiny and that are more matt like stone or fabrics would have a very dark specular map. While other more shiny materials like chrome or plastic would have very bright specular maps. </a:t>
            </a:r>
            <a:br>
              <a:rPr lang="en-US" b="1"/>
            </a:br>
            <a:endParaRPr lang="en-US" b="1"/>
          </a:p>
          <a:p>
            <a:pPr>
              <a:buNone/>
            </a:pPr>
            <a:r>
              <a:rPr lang="en-US" b="1"/>
              <a:t>You can play with the contrast of the specular map to make the highlights more intense to create interest in your objects. A specular map with high contrast will cause your object’s shininess to be more intense and deliberate, while a less contrasted image will mean your entire object will look shiny but a little bit shinier on other places. Only the very black areas of your image will mean that there is no shininess in that texel.</a:t>
            </a:r>
            <a:endParaRPr lang="id-ID"/>
          </a:p>
          <a:p>
            <a:pPr>
              <a:buNone/>
            </a:pPr>
            <a:endParaRPr lang="en-US">
              <a:latin typeface="Calibri"/>
              <a:cs typeface="Calibri"/>
            </a:endParaRPr>
          </a:p>
        </p:txBody>
      </p:sp>
    </p:spTree>
    <p:extLst>
      <p:ext uri="{BB962C8B-B14F-4D97-AF65-F5344CB8AC3E}">
        <p14:creationId xmlns:p14="http://schemas.microsoft.com/office/powerpoint/2010/main" val="2908798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marL="285750" indent="-285750">
              <a:buChar char="•"/>
            </a:pPr>
            <a:r>
              <a:rPr lang="en-US"/>
              <a:t>Specular: The specular coefficient describes the intensity of specular highlights. The higher the specular value, the brighter the resulting highlights.</a:t>
            </a:r>
            <a:endParaRPr lang="id-ID"/>
          </a:p>
          <a:p>
            <a:pPr marL="285750" indent="-285750">
              <a:buChar char="•"/>
            </a:pPr>
            <a:r>
              <a:rPr lang="en-US"/>
              <a:t>Shininess: The shininess coefficient describes the breadth of the angle of specular reflection. The smaller the number the broader the angle and the rougher objects appear. The larger the value of shininess, the narrower the angle of specular reflection, and the smoother the surface. Default corresponds to a Phong exponent of 40.</a:t>
            </a:r>
            <a:endParaRPr lang="id-ID"/>
          </a:p>
          <a:p>
            <a:pPr>
              <a:buNone/>
            </a:pPr>
            <a:endParaRPr lang="en-US">
              <a:latin typeface="Calibri"/>
              <a:cs typeface="Calibri"/>
            </a:endParaRPr>
          </a:p>
        </p:txBody>
      </p:sp>
    </p:spTree>
    <p:extLst>
      <p:ext uri="{BB962C8B-B14F-4D97-AF65-F5344CB8AC3E}">
        <p14:creationId xmlns:p14="http://schemas.microsoft.com/office/powerpoint/2010/main" val="2929512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6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a:buNone/>
            </a:pPr>
            <a:r>
              <a:rPr lang="en-US"/>
              <a:t>The repeatX variable defines how often the texture is repeated along the x-axis and the repeatY variable defines the same for the y-axis. If these values are set to 1, the texture will not repeat itself; if they are set to a higher value, we will see that the texture will start repeating itself. You can also use values less than 1. In this case, you can see that you will enlarge the texture. If you set the repeat value to a negative value, the texture will be mirrored.</a:t>
            </a:r>
            <a:endParaRPr lang="id-ID"/>
          </a:p>
        </p:txBody>
      </p:sp>
    </p:spTree>
    <p:extLst>
      <p:ext uri="{BB962C8B-B14F-4D97-AF65-F5344CB8AC3E}">
        <p14:creationId xmlns:p14="http://schemas.microsoft.com/office/powerpoint/2010/main" val="416111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0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40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b0e044a5c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b0e044a5c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b2c257f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b2c257f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b0e044a5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b0e044a5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eb2c257f0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eb2c257f0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eb2c257f0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eb2c257f0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b2c257f0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b2c257f0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e84e391ef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e84e391ef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b0e044a5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b0e044a5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b2c257f0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b2c257f0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b2c257f04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eb2c257f04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b2c257f04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eb2c257f04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eb2c257f04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eb2c257f04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eb2c257f04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eb2c257f04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921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b51a3e20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b51a3e20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eb51a3e20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eb51a3e20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eb51a3e20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eb51a3e20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b51a3e20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eb51a3e2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eb51a3e20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eb51a3e20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b51a3e208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eb51a3e208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eb51a3e208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eb51a3e208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b51a3e208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b51a3e20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eb51a3e208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eb51a3e20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eb51a3e208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eb51a3e208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212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eb51a3e208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eb51a3e208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eb51a3e208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eb51a3e208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eb51a3e208_0_10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eb51a3e208_0_10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eb51a3e208_0_10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eb51a3e208_0_10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eb51a3e208_0_10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eb51a3e208_0_10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eb51a3e208_0_10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eb51a3e208_0_10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eb51a3e208_0_10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eb51a3e208_0_10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4"/>
        <p:cNvGrpSpPr/>
        <p:nvPr/>
      </p:nvGrpSpPr>
      <p:grpSpPr>
        <a:xfrm>
          <a:off x="0" y="0"/>
          <a:ext cx="0" cy="0"/>
          <a:chOff x="0" y="0"/>
          <a:chExt cx="0" cy="0"/>
        </a:xfrm>
      </p:grpSpPr>
      <p:sp>
        <p:nvSpPr>
          <p:cNvPr id="4255" name="Google Shape;4255;geb51a3e208_0_13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6" name="Google Shape;4256;geb51a3e208_0_13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3"/>
        <p:cNvGrpSpPr/>
        <p:nvPr/>
      </p:nvGrpSpPr>
      <p:grpSpPr>
        <a:xfrm>
          <a:off x="0" y="0"/>
          <a:ext cx="0" cy="0"/>
          <a:chOff x="0" y="0"/>
          <a:chExt cx="0" cy="0"/>
        </a:xfrm>
      </p:grpSpPr>
      <p:sp>
        <p:nvSpPr>
          <p:cNvPr id="4674" name="Google Shape;4674;geb51a3e208_0_13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5" name="Google Shape;4675;geb51a3e208_0_13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3"/>
        <p:cNvGrpSpPr/>
        <p:nvPr/>
      </p:nvGrpSpPr>
      <p:grpSpPr>
        <a:xfrm>
          <a:off x="0" y="0"/>
          <a:ext cx="0" cy="0"/>
          <a:chOff x="0" y="0"/>
          <a:chExt cx="0" cy="0"/>
        </a:xfrm>
      </p:grpSpPr>
      <p:sp>
        <p:nvSpPr>
          <p:cNvPr id="4844" name="Google Shape;4844;geb51a3e208_0_13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5" name="Google Shape;4845;geb51a3e208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537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8"/>
        <p:cNvGrpSpPr/>
        <p:nvPr/>
      </p:nvGrpSpPr>
      <p:grpSpPr>
        <a:xfrm>
          <a:off x="0" y="0"/>
          <a:ext cx="0" cy="0"/>
          <a:chOff x="0" y="0"/>
          <a:chExt cx="0" cy="0"/>
        </a:xfrm>
      </p:grpSpPr>
      <p:sp>
        <p:nvSpPr>
          <p:cNvPr id="5249" name="Google Shape;5249;geb51a3e208_0_14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0" name="Google Shape;5250;geb51a3e208_0_14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8"/>
        <p:cNvGrpSpPr/>
        <p:nvPr/>
      </p:nvGrpSpPr>
      <p:grpSpPr>
        <a:xfrm>
          <a:off x="0" y="0"/>
          <a:ext cx="0" cy="0"/>
          <a:chOff x="0" y="0"/>
          <a:chExt cx="0" cy="0"/>
        </a:xfrm>
      </p:grpSpPr>
      <p:sp>
        <p:nvSpPr>
          <p:cNvPr id="5629" name="Google Shape;5629;geb51a3e208_0_14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0" name="Google Shape;5630;geb51a3e208_0_14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2"/>
        <p:cNvGrpSpPr/>
        <p:nvPr/>
      </p:nvGrpSpPr>
      <p:grpSpPr>
        <a:xfrm>
          <a:off x="0" y="0"/>
          <a:ext cx="0" cy="0"/>
          <a:chOff x="0" y="0"/>
          <a:chExt cx="0" cy="0"/>
        </a:xfrm>
      </p:grpSpPr>
      <p:sp>
        <p:nvSpPr>
          <p:cNvPr id="6043" name="Google Shape;6043;geb51a3e208_0_15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4" name="Google Shape;6044;geb51a3e208_0_15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3"/>
        <p:cNvGrpSpPr/>
        <p:nvPr/>
      </p:nvGrpSpPr>
      <p:grpSpPr>
        <a:xfrm>
          <a:off x="0" y="0"/>
          <a:ext cx="0" cy="0"/>
          <a:chOff x="0" y="0"/>
          <a:chExt cx="0" cy="0"/>
        </a:xfrm>
      </p:grpSpPr>
      <p:sp>
        <p:nvSpPr>
          <p:cNvPr id="6404" name="Google Shape;6404;geb51a3e208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5" name="Google Shape;6405;geb51a3e208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3"/>
        <p:cNvGrpSpPr/>
        <p:nvPr/>
      </p:nvGrpSpPr>
      <p:grpSpPr>
        <a:xfrm>
          <a:off x="0" y="0"/>
          <a:ext cx="0" cy="0"/>
          <a:chOff x="0" y="0"/>
          <a:chExt cx="0" cy="0"/>
        </a:xfrm>
      </p:grpSpPr>
      <p:sp>
        <p:nvSpPr>
          <p:cNvPr id="6914" name="Google Shape;6914;geb51a3e208_0_15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5" name="Google Shape;6915;geb51a3e208_0_15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3"/>
        <p:cNvGrpSpPr/>
        <p:nvPr/>
      </p:nvGrpSpPr>
      <p:grpSpPr>
        <a:xfrm>
          <a:off x="0" y="0"/>
          <a:ext cx="0" cy="0"/>
          <a:chOff x="0" y="0"/>
          <a:chExt cx="0" cy="0"/>
        </a:xfrm>
      </p:grpSpPr>
      <p:sp>
        <p:nvSpPr>
          <p:cNvPr id="7534" name="Google Shape;7534;geb51a3e208_0_16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5" name="Google Shape;7535;geb51a3e208_0_16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7"/>
        <p:cNvGrpSpPr/>
        <p:nvPr/>
      </p:nvGrpSpPr>
      <p:grpSpPr>
        <a:xfrm>
          <a:off x="0" y="0"/>
          <a:ext cx="0" cy="0"/>
          <a:chOff x="0" y="0"/>
          <a:chExt cx="0" cy="0"/>
        </a:xfrm>
      </p:grpSpPr>
      <p:sp>
        <p:nvSpPr>
          <p:cNvPr id="8128" name="Google Shape;8128;geb51a3e208_0_17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9" name="Google Shape;8129;geb51a3e208_0_17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8"/>
        <p:cNvGrpSpPr/>
        <p:nvPr/>
      </p:nvGrpSpPr>
      <p:grpSpPr>
        <a:xfrm>
          <a:off x="0" y="0"/>
          <a:ext cx="0" cy="0"/>
          <a:chOff x="0" y="0"/>
          <a:chExt cx="0" cy="0"/>
        </a:xfrm>
      </p:grpSpPr>
      <p:sp>
        <p:nvSpPr>
          <p:cNvPr id="8449" name="Google Shape;8449;geb51a3e208_0_17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0" name="Google Shape;8450;geb51a3e208_0_17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6"/>
        <p:cNvGrpSpPr/>
        <p:nvPr/>
      </p:nvGrpSpPr>
      <p:grpSpPr>
        <a:xfrm>
          <a:off x="0" y="0"/>
          <a:ext cx="0" cy="0"/>
          <a:chOff x="0" y="0"/>
          <a:chExt cx="0" cy="0"/>
        </a:xfrm>
      </p:grpSpPr>
      <p:sp>
        <p:nvSpPr>
          <p:cNvPr id="8757" name="Google Shape;8757;geb51a3e208_0_19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8" name="Google Shape;8758;geb51a3e208_0_19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a:buNone/>
            </a:pPr>
            <a:r>
              <a:rPr lang="en-US"/>
              <a:t>The Bump map only has a certain pixel depth, it doesn't depend on the direction, so for more details you can use the Normal map</a:t>
            </a:r>
            <a:endParaRPr lang="id-ID"/>
          </a:p>
        </p:txBody>
      </p:sp>
    </p:spTree>
    <p:extLst>
      <p:ext uri="{BB962C8B-B14F-4D97-AF65-F5344CB8AC3E}">
        <p14:creationId xmlns:p14="http://schemas.microsoft.com/office/powerpoint/2010/main" val="1652368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a:xfrm>
            <a:off x="381000" y="685800"/>
            <a:ext cx="6096000" cy="3429000"/>
          </a:xfrm>
        </p:spPr>
      </p:sp>
      <p:sp>
        <p:nvSpPr>
          <p:cNvPr id="3" name="Tampungan Catatan 2"/>
          <p:cNvSpPr>
            <a:spLocks noGrp="1"/>
          </p:cNvSpPr>
          <p:nvPr>
            <p:ph type="body" idx="1"/>
          </p:nvPr>
        </p:nvSpPr>
        <p:spPr/>
        <p:txBody>
          <a:bodyPr/>
          <a:lstStyle/>
          <a:p>
            <a:pPr>
              <a:buNone/>
            </a:pPr>
            <a:r>
              <a:rPr lang="en-US"/>
              <a:t>That way the texture details on the normal map will be more visible, but the normal map application is not as easy as a bump map, because it requires Blender or Photoshop to produce a high-resolution texture input.</a:t>
            </a:r>
          </a:p>
          <a:p>
            <a:pPr>
              <a:buNone/>
            </a:pPr>
            <a:endParaRPr lang="en-US"/>
          </a:p>
          <a:p>
            <a:pPr>
              <a:buNone/>
            </a:pPr>
            <a:endParaRPr lang="en-US"/>
          </a:p>
          <a:p>
            <a:pPr>
              <a:buNone/>
            </a:pPr>
            <a:r>
              <a:rPr lang="en-US"/>
              <a:t>In this screenshot, you can see a very detailed plastered cube to the left. The light source moves around the cubes, and you can see that the texture responds naturally to the light source. This provides a very realistic-looking model and only requires a very simple model and a couple of textures.</a:t>
            </a:r>
          </a:p>
        </p:txBody>
      </p:sp>
    </p:spTree>
    <p:extLst>
      <p:ext uri="{BB962C8B-B14F-4D97-AF65-F5344CB8AC3E}">
        <p14:creationId xmlns:p14="http://schemas.microsoft.com/office/powerpoint/2010/main" val="17943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976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b2c257f0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eb2c257f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235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6275" y="879150"/>
            <a:ext cx="6603900" cy="2159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8000">
                <a:solidFill>
                  <a:srgbClr val="000000"/>
                </a:solidFill>
                <a:latin typeface="Darker Grotesque Black"/>
                <a:ea typeface="Darker Grotesque Black"/>
                <a:cs typeface="Darker Grotesque Black"/>
                <a:sym typeface="Darker Grotesque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1161375" y="3332175"/>
            <a:ext cx="4322100" cy="436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rgbClr val="000000"/>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8097925" y="4448178"/>
            <a:ext cx="665700" cy="37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arker Grotesque Black"/>
                <a:ea typeface="Darker Grotesque Black"/>
                <a:cs typeface="Darker Grotesque Black"/>
                <a:sym typeface="Darker Grotesque Black"/>
              </a:rPr>
              <a:t>2021</a:t>
            </a:r>
            <a:endParaRPr>
              <a:latin typeface="Darker Grotesque Black"/>
              <a:ea typeface="Darker Grotesque Black"/>
              <a:cs typeface="Darker Grotesque Black"/>
              <a:sym typeface="Darker Grotesque Black"/>
            </a:endParaRPr>
          </a:p>
        </p:txBody>
      </p:sp>
      <p:cxnSp>
        <p:nvCxnSpPr>
          <p:cNvPr id="12" name="Google Shape;12;p2"/>
          <p:cNvCxnSpPr/>
          <p:nvPr/>
        </p:nvCxnSpPr>
        <p:spPr>
          <a:xfrm rot="10800000">
            <a:off x="1166425" y="4661883"/>
            <a:ext cx="6931500" cy="0"/>
          </a:xfrm>
          <a:prstGeom prst="straightConnector1">
            <a:avLst/>
          </a:prstGeom>
          <a:noFill/>
          <a:ln w="19050" cap="flat" cmpd="sng">
            <a:solidFill>
              <a:srgbClr val="000000"/>
            </a:solidFill>
            <a:prstDash val="solid"/>
            <a:round/>
            <a:headEnd type="none" w="med" len="med"/>
            <a:tailEnd type="none" w="med" len="med"/>
          </a:ln>
        </p:spPr>
      </p:cxnSp>
      <p:sp>
        <p:nvSpPr>
          <p:cNvPr id="13" name="Google Shape;13;p2"/>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p:nvPr/>
        </p:nvSpPr>
        <p:spPr>
          <a:xfrm rot="-54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grpSp>
        <p:nvGrpSpPr>
          <p:cNvPr id="16" name="Google Shape;16;p2"/>
          <p:cNvGrpSpPr/>
          <p:nvPr/>
        </p:nvGrpSpPr>
        <p:grpSpPr>
          <a:xfrm>
            <a:off x="156150" y="192875"/>
            <a:ext cx="202200" cy="128601"/>
            <a:chOff x="1093000" y="275550"/>
            <a:chExt cx="202200" cy="128601"/>
          </a:xfrm>
        </p:grpSpPr>
        <p:cxnSp>
          <p:nvCxnSpPr>
            <p:cNvPr id="17" name="Google Shape;17;p2"/>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18;p2"/>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19" name="Google Shape;19;p2"/>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1"/>
          <p:cNvSpPr txBox="1">
            <a:spLocks noGrp="1"/>
          </p:cNvSpPr>
          <p:nvPr>
            <p:ph type="title" hasCustomPrompt="1"/>
          </p:nvPr>
        </p:nvSpPr>
        <p:spPr>
          <a:xfrm>
            <a:off x="1789775" y="1637625"/>
            <a:ext cx="5564400" cy="11409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11300"/>
              <a:buNone/>
              <a:defRPr sz="11300"/>
            </a:lvl2pPr>
            <a:lvl3pPr lvl="2" algn="ctr">
              <a:spcBef>
                <a:spcPts val="0"/>
              </a:spcBef>
              <a:spcAft>
                <a:spcPts val="0"/>
              </a:spcAft>
              <a:buSzPts val="11300"/>
              <a:buNone/>
              <a:defRPr sz="11300"/>
            </a:lvl3pPr>
            <a:lvl4pPr lvl="3" algn="ctr">
              <a:spcBef>
                <a:spcPts val="0"/>
              </a:spcBef>
              <a:spcAft>
                <a:spcPts val="0"/>
              </a:spcAft>
              <a:buSzPts val="11300"/>
              <a:buNone/>
              <a:defRPr sz="11300"/>
            </a:lvl4pPr>
            <a:lvl5pPr lvl="4" algn="ctr">
              <a:spcBef>
                <a:spcPts val="0"/>
              </a:spcBef>
              <a:spcAft>
                <a:spcPts val="0"/>
              </a:spcAft>
              <a:buSzPts val="11300"/>
              <a:buNone/>
              <a:defRPr sz="11300"/>
            </a:lvl5pPr>
            <a:lvl6pPr lvl="5" algn="ctr">
              <a:spcBef>
                <a:spcPts val="0"/>
              </a:spcBef>
              <a:spcAft>
                <a:spcPts val="0"/>
              </a:spcAft>
              <a:buSzPts val="11300"/>
              <a:buNone/>
              <a:defRPr sz="11300"/>
            </a:lvl6pPr>
            <a:lvl7pPr lvl="6" algn="ctr">
              <a:spcBef>
                <a:spcPts val="0"/>
              </a:spcBef>
              <a:spcAft>
                <a:spcPts val="0"/>
              </a:spcAft>
              <a:buSzPts val="11300"/>
              <a:buNone/>
              <a:defRPr sz="11300"/>
            </a:lvl7pPr>
            <a:lvl8pPr lvl="7" algn="ctr">
              <a:spcBef>
                <a:spcPts val="0"/>
              </a:spcBef>
              <a:spcAft>
                <a:spcPts val="0"/>
              </a:spcAft>
              <a:buSzPts val="11300"/>
              <a:buNone/>
              <a:defRPr sz="11300"/>
            </a:lvl8pPr>
            <a:lvl9pPr lvl="8" algn="ctr">
              <a:spcBef>
                <a:spcPts val="0"/>
              </a:spcBef>
              <a:spcAft>
                <a:spcPts val="0"/>
              </a:spcAft>
              <a:buSzPts val="11300"/>
              <a:buNone/>
              <a:defRPr sz="11300"/>
            </a:lvl9pPr>
          </a:lstStyle>
          <a:p>
            <a:r>
              <a:t>xx%</a:t>
            </a:r>
          </a:p>
        </p:txBody>
      </p:sp>
      <p:sp>
        <p:nvSpPr>
          <p:cNvPr id="96" name="Google Shape;96;p11"/>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1"/>
          <p:cNvGrpSpPr/>
          <p:nvPr/>
        </p:nvGrpSpPr>
        <p:grpSpPr>
          <a:xfrm>
            <a:off x="156150" y="192875"/>
            <a:ext cx="202200" cy="128601"/>
            <a:chOff x="1093000" y="275550"/>
            <a:chExt cx="202200" cy="128601"/>
          </a:xfrm>
        </p:grpSpPr>
        <p:cxnSp>
          <p:nvCxnSpPr>
            <p:cNvPr id="98" name="Google Shape;98;p11"/>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99" name="Google Shape;99;p11"/>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100" name="Google Shape;100;p11"/>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103" name="Google Shape;103;p11"/>
          <p:cNvSpPr txBox="1">
            <a:spLocks noGrp="1"/>
          </p:cNvSpPr>
          <p:nvPr>
            <p:ph type="subTitle" idx="1"/>
          </p:nvPr>
        </p:nvSpPr>
        <p:spPr>
          <a:xfrm>
            <a:off x="1789775" y="2910950"/>
            <a:ext cx="5564400" cy="4572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 name="Google Shape;14;p2">
            <a:extLst>
              <a:ext uri="{FF2B5EF4-FFF2-40B4-BE49-F238E27FC236}">
                <a16:creationId xmlns:a16="http://schemas.microsoft.com/office/drawing/2014/main" id="{36BCD3CC-9B0D-4A14-B14A-81A1711E5828}"/>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07" name="Google Shape;107;p13"/>
          <p:cNvSpPr txBox="1">
            <a:spLocks noGrp="1"/>
          </p:cNvSpPr>
          <p:nvPr>
            <p:ph type="title" idx="2" hasCustomPrompt="1"/>
          </p:nvPr>
        </p:nvSpPr>
        <p:spPr>
          <a:xfrm>
            <a:off x="1042950" y="1463550"/>
            <a:ext cx="1103700" cy="1103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subTitle" idx="1"/>
          </p:nvPr>
        </p:nvSpPr>
        <p:spPr>
          <a:xfrm>
            <a:off x="2246425" y="1903050"/>
            <a:ext cx="2463300" cy="5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2246425" y="1535250"/>
            <a:ext cx="2463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10" name="Google Shape;110;p13"/>
          <p:cNvSpPr txBox="1">
            <a:spLocks noGrp="1"/>
          </p:cNvSpPr>
          <p:nvPr>
            <p:ph type="title" idx="4" hasCustomPrompt="1"/>
          </p:nvPr>
        </p:nvSpPr>
        <p:spPr>
          <a:xfrm>
            <a:off x="1042950" y="3235200"/>
            <a:ext cx="1103700" cy="1103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subTitle" idx="5"/>
          </p:nvPr>
        </p:nvSpPr>
        <p:spPr>
          <a:xfrm>
            <a:off x="2246425" y="3674700"/>
            <a:ext cx="2463300" cy="5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subTitle" idx="6"/>
          </p:nvPr>
        </p:nvSpPr>
        <p:spPr>
          <a:xfrm>
            <a:off x="2246425" y="3306900"/>
            <a:ext cx="2463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13" name="Google Shape;113;p13"/>
          <p:cNvSpPr txBox="1">
            <a:spLocks noGrp="1"/>
          </p:cNvSpPr>
          <p:nvPr>
            <p:ph type="title" idx="7" hasCustomPrompt="1"/>
          </p:nvPr>
        </p:nvSpPr>
        <p:spPr>
          <a:xfrm>
            <a:off x="4763950" y="1463550"/>
            <a:ext cx="1103700" cy="1103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 name="Google Shape;114;p13"/>
          <p:cNvSpPr txBox="1">
            <a:spLocks noGrp="1"/>
          </p:cNvSpPr>
          <p:nvPr>
            <p:ph type="subTitle" idx="8"/>
          </p:nvPr>
        </p:nvSpPr>
        <p:spPr>
          <a:xfrm>
            <a:off x="5967425" y="1903050"/>
            <a:ext cx="2463300" cy="5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subTitle" idx="9"/>
          </p:nvPr>
        </p:nvSpPr>
        <p:spPr>
          <a:xfrm>
            <a:off x="5967425" y="1535250"/>
            <a:ext cx="2463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16" name="Google Shape;116;p13"/>
          <p:cNvSpPr txBox="1">
            <a:spLocks noGrp="1"/>
          </p:cNvSpPr>
          <p:nvPr>
            <p:ph type="title" idx="13" hasCustomPrompt="1"/>
          </p:nvPr>
        </p:nvSpPr>
        <p:spPr>
          <a:xfrm>
            <a:off x="4763950" y="3235200"/>
            <a:ext cx="1103700" cy="11037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3"/>
          <p:cNvSpPr txBox="1">
            <a:spLocks noGrp="1"/>
          </p:cNvSpPr>
          <p:nvPr>
            <p:ph type="subTitle" idx="14"/>
          </p:nvPr>
        </p:nvSpPr>
        <p:spPr>
          <a:xfrm>
            <a:off x="5967425" y="3674700"/>
            <a:ext cx="2463300" cy="59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subTitle" idx="15"/>
          </p:nvPr>
        </p:nvSpPr>
        <p:spPr>
          <a:xfrm>
            <a:off x="5967425" y="3306900"/>
            <a:ext cx="2463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19" name="Google Shape;119;p13"/>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3"/>
          <p:cNvGrpSpPr/>
          <p:nvPr/>
        </p:nvGrpSpPr>
        <p:grpSpPr>
          <a:xfrm>
            <a:off x="156150" y="192875"/>
            <a:ext cx="202200" cy="128601"/>
            <a:chOff x="1093000" y="275550"/>
            <a:chExt cx="202200" cy="128601"/>
          </a:xfrm>
        </p:grpSpPr>
        <p:cxnSp>
          <p:nvCxnSpPr>
            <p:cNvPr id="123" name="Google Shape;123;p13"/>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24" name="Google Shape;124;p13"/>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25" name="Google Shape;125;p13"/>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2" name="Google Shape;14;p2">
            <a:extLst>
              <a:ext uri="{FF2B5EF4-FFF2-40B4-BE49-F238E27FC236}">
                <a16:creationId xmlns:a16="http://schemas.microsoft.com/office/drawing/2014/main" id="{9586C5A7-E761-4385-8285-45DB8005C12F}"/>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28" name="Google Shape;128;p14"/>
          <p:cNvSpPr txBox="1">
            <a:spLocks noGrp="1"/>
          </p:cNvSpPr>
          <p:nvPr>
            <p:ph type="subTitle" idx="1"/>
          </p:nvPr>
        </p:nvSpPr>
        <p:spPr>
          <a:xfrm>
            <a:off x="990374" y="2947200"/>
            <a:ext cx="2127000" cy="12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4"/>
          <p:cNvSpPr txBox="1">
            <a:spLocks noGrp="1"/>
          </p:cNvSpPr>
          <p:nvPr>
            <p:ph type="subTitle" idx="2"/>
          </p:nvPr>
        </p:nvSpPr>
        <p:spPr>
          <a:xfrm>
            <a:off x="990374" y="2579400"/>
            <a:ext cx="21270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30" name="Google Shape;130;p14"/>
          <p:cNvSpPr txBox="1">
            <a:spLocks noGrp="1"/>
          </p:cNvSpPr>
          <p:nvPr>
            <p:ph type="subTitle" idx="3"/>
          </p:nvPr>
        </p:nvSpPr>
        <p:spPr>
          <a:xfrm>
            <a:off x="3508500" y="2947200"/>
            <a:ext cx="2127000" cy="12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4"/>
          <p:cNvSpPr txBox="1">
            <a:spLocks noGrp="1"/>
          </p:cNvSpPr>
          <p:nvPr>
            <p:ph type="subTitle" idx="4"/>
          </p:nvPr>
        </p:nvSpPr>
        <p:spPr>
          <a:xfrm>
            <a:off x="3508500" y="2579400"/>
            <a:ext cx="21270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32" name="Google Shape;132;p14"/>
          <p:cNvSpPr txBox="1">
            <a:spLocks noGrp="1"/>
          </p:cNvSpPr>
          <p:nvPr>
            <p:ph type="subTitle" idx="5"/>
          </p:nvPr>
        </p:nvSpPr>
        <p:spPr>
          <a:xfrm>
            <a:off x="6026625" y="2947200"/>
            <a:ext cx="2127000" cy="121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4"/>
          <p:cNvSpPr txBox="1">
            <a:spLocks noGrp="1"/>
          </p:cNvSpPr>
          <p:nvPr>
            <p:ph type="subTitle" idx="6"/>
          </p:nvPr>
        </p:nvSpPr>
        <p:spPr>
          <a:xfrm>
            <a:off x="6026625" y="2579400"/>
            <a:ext cx="21270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34" name="Google Shape;134;p14"/>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4"/>
          <p:cNvGrpSpPr/>
          <p:nvPr/>
        </p:nvGrpSpPr>
        <p:grpSpPr>
          <a:xfrm>
            <a:off x="156150" y="192875"/>
            <a:ext cx="202200" cy="128601"/>
            <a:chOff x="1093000" y="275550"/>
            <a:chExt cx="202200" cy="128601"/>
          </a:xfrm>
        </p:grpSpPr>
        <p:cxnSp>
          <p:nvCxnSpPr>
            <p:cNvPr id="138" name="Google Shape;138;p14"/>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39" name="Google Shape;139;p14"/>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40" name="Google Shape;140;p14"/>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6" name="Google Shape;14;p2">
            <a:extLst>
              <a:ext uri="{FF2B5EF4-FFF2-40B4-BE49-F238E27FC236}">
                <a16:creationId xmlns:a16="http://schemas.microsoft.com/office/drawing/2014/main" id="{FFD25CBF-59AE-46BF-B28B-05C8952C6415}"/>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4">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43" name="Google Shape;143;p15"/>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15"/>
          <p:cNvGrpSpPr/>
          <p:nvPr/>
        </p:nvGrpSpPr>
        <p:grpSpPr>
          <a:xfrm>
            <a:off x="156150" y="192875"/>
            <a:ext cx="202200" cy="128601"/>
            <a:chOff x="1093000" y="275550"/>
            <a:chExt cx="202200" cy="128601"/>
          </a:xfrm>
        </p:grpSpPr>
        <p:cxnSp>
          <p:nvCxnSpPr>
            <p:cNvPr id="147" name="Google Shape;147;p15"/>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48" name="Google Shape;148;p15"/>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49" name="Google Shape;149;p15"/>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50" name="Google Shape;150;p15"/>
          <p:cNvSpPr txBox="1">
            <a:spLocks noGrp="1"/>
          </p:cNvSpPr>
          <p:nvPr>
            <p:ph type="subTitle" idx="1"/>
          </p:nvPr>
        </p:nvSpPr>
        <p:spPr>
          <a:xfrm>
            <a:off x="713225" y="1916375"/>
            <a:ext cx="2065800" cy="84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5"/>
          <p:cNvSpPr txBox="1">
            <a:spLocks noGrp="1"/>
          </p:cNvSpPr>
          <p:nvPr>
            <p:ph type="subTitle" idx="2"/>
          </p:nvPr>
        </p:nvSpPr>
        <p:spPr>
          <a:xfrm>
            <a:off x="713225" y="1548575"/>
            <a:ext cx="206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52" name="Google Shape;152;p15"/>
          <p:cNvSpPr txBox="1">
            <a:spLocks noGrp="1"/>
          </p:cNvSpPr>
          <p:nvPr>
            <p:ph type="subTitle" idx="3"/>
          </p:nvPr>
        </p:nvSpPr>
        <p:spPr>
          <a:xfrm>
            <a:off x="713225" y="3489800"/>
            <a:ext cx="2065800" cy="84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15"/>
          <p:cNvSpPr txBox="1">
            <a:spLocks noGrp="1"/>
          </p:cNvSpPr>
          <p:nvPr>
            <p:ph type="subTitle" idx="4"/>
          </p:nvPr>
        </p:nvSpPr>
        <p:spPr>
          <a:xfrm>
            <a:off x="713225" y="3122000"/>
            <a:ext cx="206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54" name="Google Shape;154;p15"/>
          <p:cNvSpPr txBox="1">
            <a:spLocks noGrp="1"/>
          </p:cNvSpPr>
          <p:nvPr>
            <p:ph type="subTitle" idx="5"/>
          </p:nvPr>
        </p:nvSpPr>
        <p:spPr>
          <a:xfrm>
            <a:off x="6364925" y="1916375"/>
            <a:ext cx="2065800" cy="84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5"/>
          <p:cNvSpPr txBox="1">
            <a:spLocks noGrp="1"/>
          </p:cNvSpPr>
          <p:nvPr>
            <p:ph type="subTitle" idx="6"/>
          </p:nvPr>
        </p:nvSpPr>
        <p:spPr>
          <a:xfrm>
            <a:off x="6364925" y="1548575"/>
            <a:ext cx="206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56" name="Google Shape;156;p15"/>
          <p:cNvSpPr txBox="1">
            <a:spLocks noGrp="1"/>
          </p:cNvSpPr>
          <p:nvPr>
            <p:ph type="subTitle" idx="7"/>
          </p:nvPr>
        </p:nvSpPr>
        <p:spPr>
          <a:xfrm>
            <a:off x="6364925" y="3489800"/>
            <a:ext cx="2065800" cy="84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15"/>
          <p:cNvSpPr txBox="1">
            <a:spLocks noGrp="1"/>
          </p:cNvSpPr>
          <p:nvPr>
            <p:ph type="subTitle" idx="8"/>
          </p:nvPr>
        </p:nvSpPr>
        <p:spPr>
          <a:xfrm>
            <a:off x="6364925" y="3122000"/>
            <a:ext cx="206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8" name="Google Shape;14;p2">
            <a:extLst>
              <a:ext uri="{FF2B5EF4-FFF2-40B4-BE49-F238E27FC236}">
                <a16:creationId xmlns:a16="http://schemas.microsoft.com/office/drawing/2014/main" id="{6B5F1627-0EA5-49F2-8103-883E1F5605F9}"/>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9">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60" name="Google Shape;160;p16"/>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6"/>
          <p:cNvGrpSpPr/>
          <p:nvPr/>
        </p:nvGrpSpPr>
        <p:grpSpPr>
          <a:xfrm>
            <a:off x="156150" y="192875"/>
            <a:ext cx="202200" cy="128601"/>
            <a:chOff x="1093000" y="275550"/>
            <a:chExt cx="202200" cy="128601"/>
          </a:xfrm>
        </p:grpSpPr>
        <p:cxnSp>
          <p:nvCxnSpPr>
            <p:cNvPr id="164" name="Google Shape;164;p16"/>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65" name="Google Shape;165;p16"/>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66" name="Google Shape;166;p16"/>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67" name="Google Shape;167;p16"/>
          <p:cNvSpPr txBox="1">
            <a:spLocks noGrp="1"/>
          </p:cNvSpPr>
          <p:nvPr>
            <p:ph type="subTitle" idx="1"/>
          </p:nvPr>
        </p:nvSpPr>
        <p:spPr>
          <a:xfrm>
            <a:off x="1753526" y="1937576"/>
            <a:ext cx="1362300" cy="55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16"/>
          <p:cNvSpPr txBox="1">
            <a:spLocks noGrp="1"/>
          </p:cNvSpPr>
          <p:nvPr>
            <p:ph type="subTitle" idx="2"/>
          </p:nvPr>
        </p:nvSpPr>
        <p:spPr>
          <a:xfrm>
            <a:off x="1753526" y="1510425"/>
            <a:ext cx="1362300" cy="4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69" name="Google Shape;169;p16"/>
          <p:cNvSpPr txBox="1">
            <a:spLocks noGrp="1"/>
          </p:cNvSpPr>
          <p:nvPr>
            <p:ph type="subTitle" idx="3"/>
          </p:nvPr>
        </p:nvSpPr>
        <p:spPr>
          <a:xfrm>
            <a:off x="4389101" y="1916702"/>
            <a:ext cx="1362300" cy="5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16"/>
          <p:cNvSpPr txBox="1">
            <a:spLocks noGrp="1"/>
          </p:cNvSpPr>
          <p:nvPr>
            <p:ph type="subTitle" idx="4"/>
          </p:nvPr>
        </p:nvSpPr>
        <p:spPr>
          <a:xfrm>
            <a:off x="4389105" y="1510600"/>
            <a:ext cx="1362300" cy="4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71" name="Google Shape;171;p16"/>
          <p:cNvSpPr txBox="1">
            <a:spLocks noGrp="1"/>
          </p:cNvSpPr>
          <p:nvPr>
            <p:ph type="subTitle" idx="5"/>
          </p:nvPr>
        </p:nvSpPr>
        <p:spPr>
          <a:xfrm>
            <a:off x="7018776" y="1881203"/>
            <a:ext cx="1362300" cy="6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6"/>
          <p:cNvSpPr txBox="1">
            <a:spLocks noGrp="1"/>
          </p:cNvSpPr>
          <p:nvPr>
            <p:ph type="subTitle" idx="6"/>
          </p:nvPr>
        </p:nvSpPr>
        <p:spPr>
          <a:xfrm>
            <a:off x="7018776" y="1513400"/>
            <a:ext cx="1362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73" name="Google Shape;173;p16"/>
          <p:cNvSpPr txBox="1">
            <a:spLocks noGrp="1"/>
          </p:cNvSpPr>
          <p:nvPr>
            <p:ph type="subTitle" idx="7"/>
          </p:nvPr>
        </p:nvSpPr>
        <p:spPr>
          <a:xfrm>
            <a:off x="1753513" y="3782100"/>
            <a:ext cx="1362300" cy="6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6"/>
          <p:cNvSpPr txBox="1">
            <a:spLocks noGrp="1"/>
          </p:cNvSpPr>
          <p:nvPr>
            <p:ph type="subTitle" idx="8"/>
          </p:nvPr>
        </p:nvSpPr>
        <p:spPr>
          <a:xfrm>
            <a:off x="1753521" y="3414300"/>
            <a:ext cx="1362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75" name="Google Shape;175;p16"/>
          <p:cNvSpPr txBox="1">
            <a:spLocks noGrp="1"/>
          </p:cNvSpPr>
          <p:nvPr>
            <p:ph type="subTitle" idx="9"/>
          </p:nvPr>
        </p:nvSpPr>
        <p:spPr>
          <a:xfrm>
            <a:off x="4389104" y="3769424"/>
            <a:ext cx="1362300" cy="6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6"/>
          <p:cNvSpPr txBox="1">
            <a:spLocks noGrp="1"/>
          </p:cNvSpPr>
          <p:nvPr>
            <p:ph type="subTitle" idx="13"/>
          </p:nvPr>
        </p:nvSpPr>
        <p:spPr>
          <a:xfrm>
            <a:off x="4389100" y="3401625"/>
            <a:ext cx="1362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177" name="Google Shape;177;p16"/>
          <p:cNvSpPr txBox="1">
            <a:spLocks noGrp="1"/>
          </p:cNvSpPr>
          <p:nvPr>
            <p:ph type="subTitle" idx="14"/>
          </p:nvPr>
        </p:nvSpPr>
        <p:spPr>
          <a:xfrm>
            <a:off x="7024684" y="3782100"/>
            <a:ext cx="1362300" cy="60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6"/>
          <p:cNvSpPr txBox="1">
            <a:spLocks noGrp="1"/>
          </p:cNvSpPr>
          <p:nvPr>
            <p:ph type="subTitle" idx="15"/>
          </p:nvPr>
        </p:nvSpPr>
        <p:spPr>
          <a:xfrm>
            <a:off x="7024675" y="3414300"/>
            <a:ext cx="13623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22" name="Google Shape;14;p2">
            <a:extLst>
              <a:ext uri="{FF2B5EF4-FFF2-40B4-BE49-F238E27FC236}">
                <a16:creationId xmlns:a16="http://schemas.microsoft.com/office/drawing/2014/main" id="{C8A474C5-9CCA-48F0-9FA5-B979578AE2C2}"/>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1">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18"/>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18"/>
          <p:cNvGrpSpPr/>
          <p:nvPr/>
        </p:nvGrpSpPr>
        <p:grpSpPr>
          <a:xfrm>
            <a:off x="156150" y="192875"/>
            <a:ext cx="202200" cy="128601"/>
            <a:chOff x="1093000" y="275550"/>
            <a:chExt cx="202200" cy="128601"/>
          </a:xfrm>
        </p:grpSpPr>
        <p:cxnSp>
          <p:nvCxnSpPr>
            <p:cNvPr id="194" name="Google Shape;194;p18"/>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95" name="Google Shape;195;p18"/>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196" name="Google Shape;196;p18"/>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97" name="Google Shape;197;p18"/>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198" name="Google Shape;198;p18"/>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8"/>
          <p:cNvGrpSpPr/>
          <p:nvPr/>
        </p:nvGrpSpPr>
        <p:grpSpPr>
          <a:xfrm>
            <a:off x="156150" y="192875"/>
            <a:ext cx="202200" cy="128601"/>
            <a:chOff x="1093000" y="275550"/>
            <a:chExt cx="202200" cy="128601"/>
          </a:xfrm>
        </p:grpSpPr>
        <p:cxnSp>
          <p:nvCxnSpPr>
            <p:cNvPr id="202" name="Google Shape;202;p18"/>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03" name="Google Shape;203;p18"/>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04" name="Google Shape;204;p18"/>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05" name="Google Shape;205;p18"/>
          <p:cNvSpPr txBox="1">
            <a:spLocks noGrp="1"/>
          </p:cNvSpPr>
          <p:nvPr>
            <p:ph type="subTitle" idx="1"/>
          </p:nvPr>
        </p:nvSpPr>
        <p:spPr>
          <a:xfrm>
            <a:off x="713225" y="1712550"/>
            <a:ext cx="5263800" cy="210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8" name="Google Shape;14;p2">
            <a:extLst>
              <a:ext uri="{FF2B5EF4-FFF2-40B4-BE49-F238E27FC236}">
                <a16:creationId xmlns:a16="http://schemas.microsoft.com/office/drawing/2014/main" id="{5FF1CD34-5A85-43CF-99BD-74686E961E55}"/>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3">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19"/>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9"/>
          <p:cNvGrpSpPr/>
          <p:nvPr/>
        </p:nvGrpSpPr>
        <p:grpSpPr>
          <a:xfrm>
            <a:off x="156150" y="192875"/>
            <a:ext cx="202200" cy="128601"/>
            <a:chOff x="1093000" y="275550"/>
            <a:chExt cx="202200" cy="128601"/>
          </a:xfrm>
        </p:grpSpPr>
        <p:cxnSp>
          <p:nvCxnSpPr>
            <p:cNvPr id="211" name="Google Shape;211;p19"/>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12" name="Google Shape;212;p19"/>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13" name="Google Shape;213;p19"/>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14" name="Google Shape;214;p1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15" name="Google Shape;215;p19"/>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9"/>
          <p:cNvGrpSpPr/>
          <p:nvPr/>
        </p:nvGrpSpPr>
        <p:grpSpPr>
          <a:xfrm>
            <a:off x="156150" y="192875"/>
            <a:ext cx="202200" cy="128601"/>
            <a:chOff x="1093000" y="275550"/>
            <a:chExt cx="202200" cy="128601"/>
          </a:xfrm>
        </p:grpSpPr>
        <p:cxnSp>
          <p:nvCxnSpPr>
            <p:cNvPr id="219" name="Google Shape;219;p19"/>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20" name="Google Shape;220;p19"/>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21" name="Google Shape;221;p19"/>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22" name="Google Shape;222;p19"/>
          <p:cNvSpPr txBox="1">
            <a:spLocks noGrp="1"/>
          </p:cNvSpPr>
          <p:nvPr>
            <p:ph type="subTitle" idx="1"/>
          </p:nvPr>
        </p:nvSpPr>
        <p:spPr>
          <a:xfrm>
            <a:off x="713225" y="1330875"/>
            <a:ext cx="3858600" cy="31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23" name="Google Shape;223;p19"/>
          <p:cNvSpPr txBox="1">
            <a:spLocks noGrp="1"/>
          </p:cNvSpPr>
          <p:nvPr>
            <p:ph type="subTitle" idx="2"/>
          </p:nvPr>
        </p:nvSpPr>
        <p:spPr>
          <a:xfrm>
            <a:off x="4571975" y="1330875"/>
            <a:ext cx="3858600" cy="31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0" name="Google Shape;14;p2">
            <a:extLst>
              <a:ext uri="{FF2B5EF4-FFF2-40B4-BE49-F238E27FC236}">
                <a16:creationId xmlns:a16="http://schemas.microsoft.com/office/drawing/2014/main" id="{7555D3E4-76F7-4892-9818-44AA29D68220}"/>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4">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0"/>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0"/>
          <p:cNvGrpSpPr/>
          <p:nvPr/>
        </p:nvGrpSpPr>
        <p:grpSpPr>
          <a:xfrm>
            <a:off x="156150" y="192875"/>
            <a:ext cx="202200" cy="128601"/>
            <a:chOff x="1093000" y="275550"/>
            <a:chExt cx="202200" cy="128601"/>
          </a:xfrm>
        </p:grpSpPr>
        <p:cxnSp>
          <p:nvCxnSpPr>
            <p:cNvPr id="229" name="Google Shape;229;p20"/>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30" name="Google Shape;230;p20"/>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31" name="Google Shape;231;p20"/>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32" name="Google Shape;232;p20"/>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3" name="Google Shape;233;p20"/>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20"/>
          <p:cNvGrpSpPr/>
          <p:nvPr/>
        </p:nvGrpSpPr>
        <p:grpSpPr>
          <a:xfrm>
            <a:off x="156150" y="192875"/>
            <a:ext cx="202200" cy="128601"/>
            <a:chOff x="1093000" y="275550"/>
            <a:chExt cx="202200" cy="128601"/>
          </a:xfrm>
        </p:grpSpPr>
        <p:cxnSp>
          <p:nvCxnSpPr>
            <p:cNvPr id="237" name="Google Shape;237;p20"/>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38" name="Google Shape;238;p20"/>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39" name="Google Shape;239;p20"/>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40" name="Google Shape;240;p20"/>
          <p:cNvSpPr txBox="1">
            <a:spLocks noGrp="1"/>
          </p:cNvSpPr>
          <p:nvPr>
            <p:ph type="subTitle" idx="1"/>
          </p:nvPr>
        </p:nvSpPr>
        <p:spPr>
          <a:xfrm>
            <a:off x="713225" y="1330875"/>
            <a:ext cx="3858600" cy="31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41" name="Google Shape;241;p20"/>
          <p:cNvSpPr txBox="1">
            <a:spLocks noGrp="1"/>
          </p:cNvSpPr>
          <p:nvPr>
            <p:ph type="subTitle" idx="2"/>
          </p:nvPr>
        </p:nvSpPr>
        <p:spPr>
          <a:xfrm>
            <a:off x="4571975" y="1330875"/>
            <a:ext cx="3858600" cy="31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9" name="Google Shape;14;p2">
            <a:extLst>
              <a:ext uri="{FF2B5EF4-FFF2-40B4-BE49-F238E27FC236}">
                <a16:creationId xmlns:a16="http://schemas.microsoft.com/office/drawing/2014/main" id="{E2F672CC-809A-435C-B252-2AE2FF05605A}"/>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5">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2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44" name="Google Shape;244;p21"/>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1"/>
          <p:cNvGrpSpPr/>
          <p:nvPr/>
        </p:nvGrpSpPr>
        <p:grpSpPr>
          <a:xfrm>
            <a:off x="156150" y="192875"/>
            <a:ext cx="202200" cy="128601"/>
            <a:chOff x="1093000" y="275550"/>
            <a:chExt cx="202200" cy="128601"/>
          </a:xfrm>
        </p:grpSpPr>
        <p:cxnSp>
          <p:nvCxnSpPr>
            <p:cNvPr id="248" name="Google Shape;248;p21"/>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49" name="Google Shape;249;p21"/>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50" name="Google Shape;250;p21"/>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DE8EEC5C-1754-4ACA-84D2-785EA8485E1A}"/>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000688" y="1654225"/>
            <a:ext cx="3333600" cy="7221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dirty="0"/>
          </a:p>
        </p:txBody>
      </p:sp>
      <p:sp>
        <p:nvSpPr>
          <p:cNvPr id="22" name="Google Shape;22;p3"/>
          <p:cNvSpPr txBox="1">
            <a:spLocks noGrp="1"/>
          </p:cNvSpPr>
          <p:nvPr>
            <p:ph type="subTitle" idx="1"/>
          </p:nvPr>
        </p:nvSpPr>
        <p:spPr>
          <a:xfrm>
            <a:off x="4000688" y="2463870"/>
            <a:ext cx="3333600" cy="102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sz="1400"/>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23" name="Google Shape;23;p3"/>
          <p:cNvSpPr txBox="1">
            <a:spLocks noGrp="1"/>
          </p:cNvSpPr>
          <p:nvPr>
            <p:ph type="title" idx="2" hasCustomPrompt="1"/>
          </p:nvPr>
        </p:nvSpPr>
        <p:spPr>
          <a:xfrm>
            <a:off x="1809713" y="1654225"/>
            <a:ext cx="1968600" cy="18351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4" name="Google Shape;24;p3"/>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a:off x="156150" y="192875"/>
            <a:ext cx="202200" cy="128601"/>
            <a:chOff x="1093000" y="275550"/>
            <a:chExt cx="202200" cy="128601"/>
          </a:xfrm>
        </p:grpSpPr>
        <p:cxnSp>
          <p:nvCxnSpPr>
            <p:cNvPr id="28" name="Google Shape;28;p3"/>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29" name="Google Shape;29;p3"/>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3"/>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12" name="Google Shape;14;p2">
            <a:extLst>
              <a:ext uri="{FF2B5EF4-FFF2-40B4-BE49-F238E27FC236}">
                <a16:creationId xmlns:a16="http://schemas.microsoft.com/office/drawing/2014/main" id="{F3DBAC3B-7AF3-4CC3-B205-9BC50E32B615}"/>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22"/>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53" name="Google Shape;253;p22"/>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22"/>
          <p:cNvGrpSpPr/>
          <p:nvPr/>
        </p:nvGrpSpPr>
        <p:grpSpPr>
          <a:xfrm>
            <a:off x="156150" y="192875"/>
            <a:ext cx="202200" cy="128601"/>
            <a:chOff x="1093000" y="275550"/>
            <a:chExt cx="202200" cy="128601"/>
          </a:xfrm>
        </p:grpSpPr>
        <p:cxnSp>
          <p:nvCxnSpPr>
            <p:cNvPr id="257" name="Google Shape;257;p22"/>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58" name="Google Shape;258;p22"/>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59" name="Google Shape;259;p22"/>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E0CEE81C-CF7C-48A3-AA85-B05347D70FC6}"/>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7">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62" name="Google Shape;262;p23"/>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3"/>
          <p:cNvGrpSpPr/>
          <p:nvPr/>
        </p:nvGrpSpPr>
        <p:grpSpPr>
          <a:xfrm>
            <a:off x="156150" y="192875"/>
            <a:ext cx="202200" cy="128601"/>
            <a:chOff x="1093000" y="275550"/>
            <a:chExt cx="202200" cy="128601"/>
          </a:xfrm>
        </p:grpSpPr>
        <p:cxnSp>
          <p:nvCxnSpPr>
            <p:cNvPr id="266" name="Google Shape;266;p23"/>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67" name="Google Shape;267;p23"/>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68" name="Google Shape;268;p23"/>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4C5BF512-2523-4C5D-A63E-4474D37058E6}"/>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8">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1" name="Google Shape;271;p24"/>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4"/>
          <p:cNvGrpSpPr/>
          <p:nvPr/>
        </p:nvGrpSpPr>
        <p:grpSpPr>
          <a:xfrm>
            <a:off x="156150" y="192875"/>
            <a:ext cx="202200" cy="128601"/>
            <a:chOff x="1093000" y="275550"/>
            <a:chExt cx="202200" cy="128601"/>
          </a:xfrm>
        </p:grpSpPr>
        <p:cxnSp>
          <p:nvCxnSpPr>
            <p:cNvPr id="275" name="Google Shape;275;p24"/>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76" name="Google Shape;276;p24"/>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77" name="Google Shape;277;p24"/>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72665ADB-AAEB-420D-B580-345B4B46E014}"/>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10">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80" name="Google Shape;280;p25"/>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156150" y="192875"/>
            <a:ext cx="202200" cy="128601"/>
            <a:chOff x="1093000" y="275550"/>
            <a:chExt cx="202200" cy="128601"/>
          </a:xfrm>
        </p:grpSpPr>
        <p:cxnSp>
          <p:nvCxnSpPr>
            <p:cNvPr id="284" name="Google Shape;284;p25"/>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85" name="Google Shape;285;p25"/>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86" name="Google Shape;286;p25"/>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94AF4432-958A-41A6-80BD-D557EFB3C36C}"/>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CUSTOM_3">
    <p:bg>
      <p:bgPr>
        <a:blipFill>
          <a:blip r:embed="rId2">
            <a:alphaModFix/>
          </a:blip>
          <a:stretch>
            <a:fillRect/>
          </a:stretch>
        </a:blipFill>
        <a:effectLst/>
      </p:bgPr>
    </p:bg>
    <p:spTree>
      <p:nvGrpSpPr>
        <p:cNvPr id="1" name="Shape 287"/>
        <p:cNvGrpSpPr/>
        <p:nvPr/>
      </p:nvGrpSpPr>
      <p:grpSpPr>
        <a:xfrm>
          <a:off x="0" y="0"/>
          <a:ext cx="0" cy="0"/>
          <a:chOff x="0" y="0"/>
          <a:chExt cx="0" cy="0"/>
        </a:xfrm>
      </p:grpSpPr>
      <p:sp>
        <p:nvSpPr>
          <p:cNvPr id="288" name="Google Shape;288;p26"/>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26"/>
          <p:cNvGrpSpPr/>
          <p:nvPr/>
        </p:nvGrpSpPr>
        <p:grpSpPr>
          <a:xfrm>
            <a:off x="156150" y="192875"/>
            <a:ext cx="202200" cy="128601"/>
            <a:chOff x="1093000" y="275550"/>
            <a:chExt cx="202200" cy="128601"/>
          </a:xfrm>
        </p:grpSpPr>
        <p:cxnSp>
          <p:nvCxnSpPr>
            <p:cNvPr id="292" name="Google Shape;292;p26"/>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93" name="Google Shape;293;p26"/>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294" name="Google Shape;294;p26"/>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295" name="Google Shape;295;p26"/>
          <p:cNvSpPr txBox="1">
            <a:spLocks noGrp="1"/>
          </p:cNvSpPr>
          <p:nvPr>
            <p:ph type="title"/>
          </p:nvPr>
        </p:nvSpPr>
        <p:spPr>
          <a:xfrm>
            <a:off x="2965650" y="3018863"/>
            <a:ext cx="3212700" cy="532500"/>
          </a:xfrm>
          <a:prstGeom prst="rect">
            <a:avLst/>
          </a:prstGeom>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6" name="Google Shape;296;p26"/>
          <p:cNvSpPr txBox="1">
            <a:spLocks noGrp="1"/>
          </p:cNvSpPr>
          <p:nvPr>
            <p:ph type="subTitle" idx="1"/>
          </p:nvPr>
        </p:nvSpPr>
        <p:spPr>
          <a:xfrm>
            <a:off x="1713450" y="1592138"/>
            <a:ext cx="5717100" cy="127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1" name="Google Shape;14;p2">
            <a:extLst>
              <a:ext uri="{FF2B5EF4-FFF2-40B4-BE49-F238E27FC236}">
                <a16:creationId xmlns:a16="http://schemas.microsoft.com/office/drawing/2014/main" id="{BFA2ECF8-FF2B-4C51-9074-4304E2B53251}"/>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2">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2151238" y="539500"/>
            <a:ext cx="4635600" cy="1150500"/>
          </a:xfrm>
          <a:prstGeom prst="rect">
            <a:avLst/>
          </a:prstGeom>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299" name="Google Shape;299;p27"/>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7"/>
          <p:cNvGrpSpPr/>
          <p:nvPr/>
        </p:nvGrpSpPr>
        <p:grpSpPr>
          <a:xfrm>
            <a:off x="156150" y="192875"/>
            <a:ext cx="202200" cy="128601"/>
            <a:chOff x="1093000" y="275550"/>
            <a:chExt cx="202200" cy="128601"/>
          </a:xfrm>
        </p:grpSpPr>
        <p:cxnSp>
          <p:nvCxnSpPr>
            <p:cNvPr id="303" name="Google Shape;303;p27"/>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304" name="Google Shape;304;p27"/>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305" name="Google Shape;305;p27"/>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306" name="Google Shape;306;p27"/>
          <p:cNvSpPr txBox="1">
            <a:spLocks noGrp="1"/>
          </p:cNvSpPr>
          <p:nvPr>
            <p:ph type="subTitle" idx="1"/>
          </p:nvPr>
        </p:nvSpPr>
        <p:spPr>
          <a:xfrm>
            <a:off x="2151238" y="1690000"/>
            <a:ext cx="4635600" cy="1342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27"/>
          <p:cNvSpPr txBox="1"/>
          <p:nvPr/>
        </p:nvSpPr>
        <p:spPr>
          <a:xfrm>
            <a:off x="2333100" y="3971600"/>
            <a:ext cx="43143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Medium"/>
                <a:ea typeface="Montserrat Medium"/>
                <a:cs typeface="Montserrat Medium"/>
                <a:sym typeface="Montserrat Medium"/>
              </a:rPr>
              <a:t>CREDITS: This presentation template was created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r>
              <a:rPr lang="en" sz="1200">
                <a:solidFill>
                  <a:schemeClr val="dk1"/>
                </a:solidFill>
                <a:latin typeface="Montserrat Medium"/>
                <a:ea typeface="Montserrat Medium"/>
                <a:cs typeface="Montserrat Medium"/>
                <a:sym typeface="Montserrat Medium"/>
              </a:rPr>
              <a:t> and illustrations by </a:t>
            </a:r>
            <a:r>
              <a:rPr lang="en" sz="1200" b="1">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Storyset</a:t>
            </a:r>
            <a:r>
              <a:rPr lang="en" sz="1200" b="1">
                <a:solidFill>
                  <a:schemeClr val="dk1"/>
                </a:solidFill>
                <a:latin typeface="Montserrat"/>
                <a:ea typeface="Montserrat"/>
                <a:cs typeface="Montserrat"/>
                <a:sym typeface="Montserrat"/>
              </a:rPr>
              <a:t>.</a:t>
            </a:r>
            <a:endParaRPr sz="1200" b="1">
              <a:solidFill>
                <a:schemeClr val="dk1"/>
              </a:solidFill>
              <a:latin typeface="Montserrat"/>
              <a:ea typeface="Montserrat"/>
              <a:cs typeface="Montserrat"/>
              <a:sym typeface="Montserrat"/>
            </a:endParaRPr>
          </a:p>
        </p:txBody>
      </p:sp>
      <p:sp>
        <p:nvSpPr>
          <p:cNvPr id="308" name="Google Shape;308;p27"/>
          <p:cNvSpPr txBox="1">
            <a:spLocks noGrp="1"/>
          </p:cNvSpPr>
          <p:nvPr>
            <p:ph type="subTitle" idx="2"/>
          </p:nvPr>
        </p:nvSpPr>
        <p:spPr>
          <a:xfrm>
            <a:off x="2151250" y="2959675"/>
            <a:ext cx="4635600" cy="317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 name="Google Shape;14;p2">
            <a:extLst>
              <a:ext uri="{FF2B5EF4-FFF2-40B4-BE49-F238E27FC236}">
                <a16:creationId xmlns:a16="http://schemas.microsoft.com/office/drawing/2014/main" id="{E749F62E-362A-4256-84D3-D67CF16A632E}"/>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5">
    <p:bg>
      <p:bgPr>
        <a:blipFill>
          <a:blip r:embed="rId2">
            <a:alphaModFix/>
          </a:blip>
          <a:stretch>
            <a:fillRect/>
          </a:stretch>
        </a:blipFill>
        <a:effectLst/>
      </p:bgPr>
    </p:bg>
    <p:spTree>
      <p:nvGrpSpPr>
        <p:cNvPr id="1" name="Shape 309"/>
        <p:cNvGrpSpPr/>
        <p:nvPr/>
      </p:nvGrpSpPr>
      <p:grpSpPr>
        <a:xfrm>
          <a:off x="0" y="0"/>
          <a:ext cx="0" cy="0"/>
          <a:chOff x="0" y="0"/>
          <a:chExt cx="0" cy="0"/>
        </a:xfrm>
      </p:grpSpPr>
      <p:sp>
        <p:nvSpPr>
          <p:cNvPr id="310" name="Google Shape;310;p28"/>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8"/>
          <p:cNvGrpSpPr/>
          <p:nvPr/>
        </p:nvGrpSpPr>
        <p:grpSpPr>
          <a:xfrm>
            <a:off x="156150" y="192875"/>
            <a:ext cx="202200" cy="128601"/>
            <a:chOff x="1093000" y="275550"/>
            <a:chExt cx="202200" cy="128601"/>
          </a:xfrm>
        </p:grpSpPr>
        <p:cxnSp>
          <p:nvCxnSpPr>
            <p:cNvPr id="314" name="Google Shape;314;p28"/>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315" name="Google Shape;315;p28"/>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316" name="Google Shape;316;p28"/>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9" name="Google Shape;14;p2">
            <a:extLst>
              <a:ext uri="{FF2B5EF4-FFF2-40B4-BE49-F238E27FC236}">
                <a16:creationId xmlns:a16="http://schemas.microsoft.com/office/drawing/2014/main" id="{C38C5405-5991-440C-B683-9BF25E75E6A3}"/>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17"/>
        <p:cNvGrpSpPr/>
        <p:nvPr/>
      </p:nvGrpSpPr>
      <p:grpSpPr>
        <a:xfrm>
          <a:off x="0" y="0"/>
          <a:ext cx="0" cy="0"/>
          <a:chOff x="0" y="0"/>
          <a:chExt cx="0" cy="0"/>
        </a:xfrm>
      </p:grpSpPr>
      <p:sp>
        <p:nvSpPr>
          <p:cNvPr id="318" name="Google Shape;318;p29"/>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9"/>
          <p:cNvGrpSpPr/>
          <p:nvPr/>
        </p:nvGrpSpPr>
        <p:grpSpPr>
          <a:xfrm>
            <a:off x="156150" y="192875"/>
            <a:ext cx="202200" cy="128601"/>
            <a:chOff x="1093000" y="275550"/>
            <a:chExt cx="202200" cy="128601"/>
          </a:xfrm>
        </p:grpSpPr>
        <p:cxnSp>
          <p:nvCxnSpPr>
            <p:cNvPr id="322" name="Google Shape;322;p29"/>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323" name="Google Shape;323;p29"/>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324" name="Google Shape;324;p29"/>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9" name="Google Shape;14;p2">
            <a:extLst>
              <a:ext uri="{FF2B5EF4-FFF2-40B4-BE49-F238E27FC236}">
                <a16:creationId xmlns:a16="http://schemas.microsoft.com/office/drawing/2014/main" id="{640A7A7F-E23B-49CF-B25C-0A94804C2836}"/>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3" name="Google Shape;33;p4"/>
          <p:cNvSpPr txBox="1">
            <a:spLocks noGrp="1"/>
          </p:cNvSpPr>
          <p:nvPr>
            <p:ph type="subTitle" idx="1"/>
          </p:nvPr>
        </p:nvSpPr>
        <p:spPr>
          <a:xfrm>
            <a:off x="713250" y="1175650"/>
            <a:ext cx="7717500" cy="34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AutoNum type="arabicPeriod"/>
              <a:defRPr sz="12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200"/>
              <a:buChar char="■"/>
              <a:defRPr sz="1200"/>
            </a:lvl2pPr>
            <a:lvl3pPr lvl="2" rtl="0">
              <a:lnSpc>
                <a:spcPct val="100000"/>
              </a:lnSpc>
              <a:spcBef>
                <a:spcPts val="0"/>
              </a:spcBef>
              <a:spcAft>
                <a:spcPts val="0"/>
              </a:spcAft>
              <a:buSzPts val="1200"/>
              <a:buChar char="■"/>
              <a:defRPr sz="1200"/>
            </a:lvl3pPr>
            <a:lvl4pPr lvl="3" rtl="0">
              <a:lnSpc>
                <a:spcPct val="100000"/>
              </a:lnSpc>
              <a:spcBef>
                <a:spcPts val="0"/>
              </a:spcBef>
              <a:spcAft>
                <a:spcPts val="0"/>
              </a:spcAft>
              <a:buSzPts val="1200"/>
              <a:buChar char="●"/>
              <a:defRPr sz="1200"/>
            </a:lvl4pPr>
            <a:lvl5pPr lvl="4" rtl="0">
              <a:lnSpc>
                <a:spcPct val="100000"/>
              </a:lnSpc>
              <a:spcBef>
                <a:spcPts val="0"/>
              </a:spcBef>
              <a:spcAft>
                <a:spcPts val="0"/>
              </a:spcAft>
              <a:buSzPts val="1200"/>
              <a:buChar char="○"/>
              <a:defRPr sz="1200"/>
            </a:lvl5pPr>
            <a:lvl6pPr lvl="5" rtl="0">
              <a:lnSpc>
                <a:spcPct val="100000"/>
              </a:lnSpc>
              <a:spcBef>
                <a:spcPts val="0"/>
              </a:spcBef>
              <a:spcAft>
                <a:spcPts val="0"/>
              </a:spcAft>
              <a:buSzPts val="1200"/>
              <a:buChar char="■"/>
              <a:defRPr sz="1200"/>
            </a:lvl6pPr>
            <a:lvl7pPr lvl="6" rtl="0">
              <a:lnSpc>
                <a:spcPct val="100000"/>
              </a:lnSpc>
              <a:spcBef>
                <a:spcPts val="0"/>
              </a:spcBef>
              <a:spcAft>
                <a:spcPts val="0"/>
              </a:spcAft>
              <a:buSzPts val="1200"/>
              <a:buChar char="●"/>
              <a:defRPr sz="1200"/>
            </a:lvl7pPr>
            <a:lvl8pPr lvl="7" rtl="0">
              <a:lnSpc>
                <a:spcPct val="100000"/>
              </a:lnSpc>
              <a:spcBef>
                <a:spcPts val="0"/>
              </a:spcBef>
              <a:spcAft>
                <a:spcPts val="0"/>
              </a:spcAft>
              <a:buSzPts val="1200"/>
              <a:buChar char="○"/>
              <a:defRPr sz="1200"/>
            </a:lvl8pPr>
            <a:lvl9pPr lvl="8" rtl="0">
              <a:lnSpc>
                <a:spcPct val="100000"/>
              </a:lnSpc>
              <a:spcBef>
                <a:spcPts val="0"/>
              </a:spcBef>
              <a:spcAft>
                <a:spcPts val="0"/>
              </a:spcAft>
              <a:buSzPts val="1200"/>
              <a:buChar char="■"/>
              <a:defRPr sz="1200"/>
            </a:lvl9pPr>
          </a:lstStyle>
          <a:p>
            <a:endParaRPr/>
          </a:p>
        </p:txBody>
      </p:sp>
      <p:sp>
        <p:nvSpPr>
          <p:cNvPr id="34" name="Google Shape;34;p4"/>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4"/>
          <p:cNvGrpSpPr/>
          <p:nvPr/>
        </p:nvGrpSpPr>
        <p:grpSpPr>
          <a:xfrm>
            <a:off x="156150" y="192875"/>
            <a:ext cx="202200" cy="128601"/>
            <a:chOff x="1093000" y="275550"/>
            <a:chExt cx="202200" cy="128601"/>
          </a:xfrm>
        </p:grpSpPr>
        <p:cxnSp>
          <p:nvCxnSpPr>
            <p:cNvPr id="38" name="Google Shape;38;p4"/>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39" name="Google Shape;39;p4"/>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40" name="Google Shape;40;p4"/>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11" name="Google Shape;14;p2">
            <a:extLst>
              <a:ext uri="{FF2B5EF4-FFF2-40B4-BE49-F238E27FC236}">
                <a16:creationId xmlns:a16="http://schemas.microsoft.com/office/drawing/2014/main" id="{327FD312-6962-4E04-8039-5ACA051A476E}"/>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43" name="Google Shape;43;p5"/>
          <p:cNvSpPr txBox="1">
            <a:spLocks noGrp="1"/>
          </p:cNvSpPr>
          <p:nvPr>
            <p:ph type="subTitle" idx="1"/>
          </p:nvPr>
        </p:nvSpPr>
        <p:spPr>
          <a:xfrm>
            <a:off x="1380038" y="2945000"/>
            <a:ext cx="2655300" cy="14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1380038" y="2577200"/>
            <a:ext cx="26553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45" name="Google Shape;45;p5"/>
          <p:cNvSpPr txBox="1">
            <a:spLocks noGrp="1"/>
          </p:cNvSpPr>
          <p:nvPr>
            <p:ph type="subTitle" idx="3"/>
          </p:nvPr>
        </p:nvSpPr>
        <p:spPr>
          <a:xfrm>
            <a:off x="5108663" y="2945000"/>
            <a:ext cx="2655300" cy="14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subTitle" idx="4"/>
          </p:nvPr>
        </p:nvSpPr>
        <p:spPr>
          <a:xfrm>
            <a:off x="5108663" y="2577200"/>
            <a:ext cx="26553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DM Serif Display"/>
              <a:buNone/>
              <a:defRPr sz="2600">
                <a:solidFill>
                  <a:schemeClr val="dk1"/>
                </a:solidFill>
                <a:latin typeface="Darker Grotesque Black"/>
                <a:ea typeface="Darker Grotesque Black"/>
                <a:cs typeface="Darker Grotesque Black"/>
                <a:sym typeface="Darker Grotesque Black"/>
              </a:defRPr>
            </a:lvl1pPr>
            <a:lvl2pPr lvl="1"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2pPr>
            <a:lvl3pPr lvl="2"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3pPr>
            <a:lvl4pPr lvl="3"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4pPr>
            <a:lvl5pPr lvl="4"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5pPr>
            <a:lvl6pPr lvl="5"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6pPr>
            <a:lvl7pPr lvl="6"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7pPr>
            <a:lvl8pPr lvl="7"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8pPr>
            <a:lvl9pPr lvl="8" algn="ctr" rtl="0">
              <a:lnSpc>
                <a:spcPct val="100000"/>
              </a:lnSpc>
              <a:spcBef>
                <a:spcPts val="0"/>
              </a:spcBef>
              <a:spcAft>
                <a:spcPts val="0"/>
              </a:spcAft>
              <a:buSzPts val="2200"/>
              <a:buFont typeface="DM Serif Display"/>
              <a:buNone/>
              <a:defRPr sz="2200">
                <a:latin typeface="DM Serif Display"/>
                <a:ea typeface="DM Serif Display"/>
                <a:cs typeface="DM Serif Display"/>
                <a:sym typeface="DM Serif Display"/>
              </a:defRPr>
            </a:lvl9pPr>
          </a:lstStyle>
          <a:p>
            <a:endParaRPr/>
          </a:p>
        </p:txBody>
      </p:sp>
      <p:sp>
        <p:nvSpPr>
          <p:cNvPr id="47" name="Google Shape;47;p5"/>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5"/>
          <p:cNvGrpSpPr/>
          <p:nvPr/>
        </p:nvGrpSpPr>
        <p:grpSpPr>
          <a:xfrm>
            <a:off x="156150" y="192875"/>
            <a:ext cx="202200" cy="128601"/>
            <a:chOff x="1093000" y="275550"/>
            <a:chExt cx="202200" cy="128601"/>
          </a:xfrm>
        </p:grpSpPr>
        <p:cxnSp>
          <p:nvCxnSpPr>
            <p:cNvPr id="49" name="Google Shape;49;p5"/>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5"/>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51" name="Google Shape;51;p5"/>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a:extLst>
              <a:ext uri="{FF2B5EF4-FFF2-40B4-BE49-F238E27FC236}">
                <a16:creationId xmlns:a16="http://schemas.microsoft.com/office/drawing/2014/main" id="{DFC1AD9F-3037-455F-8D20-576A97E49E4E}"/>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56" name="Google Shape;56;p6"/>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6"/>
          <p:cNvGrpSpPr/>
          <p:nvPr/>
        </p:nvGrpSpPr>
        <p:grpSpPr>
          <a:xfrm>
            <a:off x="156150" y="192875"/>
            <a:ext cx="202200" cy="128601"/>
            <a:chOff x="1093000" y="275550"/>
            <a:chExt cx="202200" cy="128601"/>
          </a:xfrm>
        </p:grpSpPr>
        <p:cxnSp>
          <p:nvCxnSpPr>
            <p:cNvPr id="58" name="Google Shape;58;p6"/>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6"/>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6"/>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AA9C5C01-1992-4A75-95E5-8B3E80EA026B}"/>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1519850" y="1375525"/>
            <a:ext cx="2790300" cy="1365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65" name="Google Shape;65;p7"/>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7"/>
          <p:cNvGrpSpPr/>
          <p:nvPr/>
        </p:nvGrpSpPr>
        <p:grpSpPr>
          <a:xfrm>
            <a:off x="156150" y="192875"/>
            <a:ext cx="202200" cy="128601"/>
            <a:chOff x="1093000" y="275550"/>
            <a:chExt cx="202200" cy="128601"/>
          </a:xfrm>
        </p:grpSpPr>
        <p:cxnSp>
          <p:nvCxnSpPr>
            <p:cNvPr id="67" name="Google Shape;67;p7"/>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68" name="Google Shape;68;p7"/>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69" name="Google Shape;69;p7"/>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72" name="Google Shape;72;p7"/>
          <p:cNvSpPr txBox="1">
            <a:spLocks noGrp="1"/>
          </p:cNvSpPr>
          <p:nvPr>
            <p:ph type="subTitle" idx="1"/>
          </p:nvPr>
        </p:nvSpPr>
        <p:spPr>
          <a:xfrm>
            <a:off x="1519850" y="2740825"/>
            <a:ext cx="2790300" cy="107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 name="Google Shape;14;p2">
            <a:extLst>
              <a:ext uri="{FF2B5EF4-FFF2-40B4-BE49-F238E27FC236}">
                <a16:creationId xmlns:a16="http://schemas.microsoft.com/office/drawing/2014/main" id="{4F3F9EA7-041E-427E-967D-8E924EBE9F96}"/>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1893025" y="1230775"/>
            <a:ext cx="5358000" cy="2682000"/>
          </a:xfrm>
          <a:prstGeom prst="rect">
            <a:avLst/>
          </a:prstGeom>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8000"/>
              <a:buNone/>
              <a:defRPr sz="9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75" name="Google Shape;75;p8"/>
          <p:cNvSpPr/>
          <p:nvPr/>
        </p:nvSpPr>
        <p:spPr>
          <a:xfrm>
            <a:off x="-45925" y="-55100"/>
            <a:ext cx="560400" cy="5253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156150" y="192875"/>
            <a:ext cx="202200" cy="128601"/>
            <a:chOff x="1093000" y="275550"/>
            <a:chExt cx="202200" cy="128601"/>
          </a:xfrm>
        </p:grpSpPr>
        <p:cxnSp>
          <p:nvCxnSpPr>
            <p:cNvPr id="79" name="Google Shape;79;p8"/>
            <p:cNvCxnSpPr/>
            <p:nvPr/>
          </p:nvCxnSpPr>
          <p:spPr>
            <a:xfrm>
              <a:off x="1093000" y="275550"/>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80" name="Google Shape;80;p8"/>
            <p:cNvCxnSpPr/>
            <p:nvPr/>
          </p:nvCxnSpPr>
          <p:spPr>
            <a:xfrm>
              <a:off x="1093000" y="404151"/>
              <a:ext cx="202200" cy="0"/>
            </a:xfrm>
            <a:prstGeom prst="straightConnector1">
              <a:avLst/>
            </a:prstGeom>
            <a:noFill/>
            <a:ln w="19050" cap="flat" cmpd="sng">
              <a:solidFill>
                <a:srgbClr val="000000"/>
              </a:solidFill>
              <a:prstDash val="solid"/>
              <a:round/>
              <a:headEnd type="none" w="med" len="med"/>
              <a:tailEnd type="none" w="med" len="med"/>
            </a:ln>
          </p:spPr>
        </p:cxnSp>
        <p:cxnSp>
          <p:nvCxnSpPr>
            <p:cNvPr id="81" name="Google Shape;81;p8"/>
            <p:cNvCxnSpPr/>
            <p:nvPr/>
          </p:nvCxnSpPr>
          <p:spPr>
            <a:xfrm>
              <a:off x="1093000" y="339850"/>
              <a:ext cx="202200" cy="0"/>
            </a:xfrm>
            <a:prstGeom prst="straightConnector1">
              <a:avLst/>
            </a:prstGeom>
            <a:noFill/>
            <a:ln w="19050" cap="flat" cmpd="sng">
              <a:solidFill>
                <a:srgbClr val="000000"/>
              </a:solidFill>
              <a:prstDash val="solid"/>
              <a:round/>
              <a:headEnd type="none" w="med" len="med"/>
              <a:tailEnd type="none" w="med" len="med"/>
            </a:ln>
          </p:spPr>
        </p:cxnSp>
      </p:grpSp>
      <p:sp>
        <p:nvSpPr>
          <p:cNvPr id="10" name="Google Shape;14;p2">
            <a:extLst>
              <a:ext uri="{FF2B5EF4-FFF2-40B4-BE49-F238E27FC236}">
                <a16:creationId xmlns:a16="http://schemas.microsoft.com/office/drawing/2014/main" id="{78C51336-9C1D-4CE3-BB68-D217C25BE134}"/>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924925" y="1020950"/>
            <a:ext cx="3978000" cy="722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8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84" name="Google Shape;84;p9"/>
          <p:cNvSpPr txBox="1">
            <a:spLocks noGrp="1"/>
          </p:cNvSpPr>
          <p:nvPr>
            <p:ph type="subTitle" idx="1"/>
          </p:nvPr>
        </p:nvSpPr>
        <p:spPr>
          <a:xfrm>
            <a:off x="924925" y="1830575"/>
            <a:ext cx="3978000" cy="229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Char char="●"/>
              <a:defRPr sz="1400"/>
            </a:lvl1pPr>
            <a:lvl2pPr lvl="1">
              <a:lnSpc>
                <a:spcPct val="100000"/>
              </a:lnSpc>
              <a:spcBef>
                <a:spcPts val="0"/>
              </a:spcBef>
              <a:spcAft>
                <a:spcPts val="0"/>
              </a:spcAft>
              <a:buSzPts val="2100"/>
              <a:buChar char="○"/>
              <a:defRPr sz="2100"/>
            </a:lvl2pPr>
            <a:lvl3pPr lvl="2">
              <a:lnSpc>
                <a:spcPct val="100000"/>
              </a:lnSpc>
              <a:spcBef>
                <a:spcPts val="0"/>
              </a:spcBef>
              <a:spcAft>
                <a:spcPts val="0"/>
              </a:spcAft>
              <a:buSzPts val="2100"/>
              <a:buChar char="■"/>
              <a:defRPr sz="2100"/>
            </a:lvl3pPr>
            <a:lvl4pPr lvl="3">
              <a:lnSpc>
                <a:spcPct val="100000"/>
              </a:lnSpc>
              <a:spcBef>
                <a:spcPts val="0"/>
              </a:spcBef>
              <a:spcAft>
                <a:spcPts val="0"/>
              </a:spcAft>
              <a:buSzPts val="2100"/>
              <a:buChar char="●"/>
              <a:defRPr sz="2100"/>
            </a:lvl4pPr>
            <a:lvl5pPr lvl="4">
              <a:lnSpc>
                <a:spcPct val="100000"/>
              </a:lnSpc>
              <a:spcBef>
                <a:spcPts val="0"/>
              </a:spcBef>
              <a:spcAft>
                <a:spcPts val="0"/>
              </a:spcAft>
              <a:buSzPts val="2100"/>
              <a:buChar char="○"/>
              <a:defRPr sz="2100"/>
            </a:lvl5pPr>
            <a:lvl6pPr lvl="5">
              <a:lnSpc>
                <a:spcPct val="100000"/>
              </a:lnSpc>
              <a:spcBef>
                <a:spcPts val="0"/>
              </a:spcBef>
              <a:spcAft>
                <a:spcPts val="0"/>
              </a:spcAft>
              <a:buSzPts val="2100"/>
              <a:buChar char="■"/>
              <a:defRPr sz="2100"/>
            </a:lvl6pPr>
            <a:lvl7pPr lvl="6">
              <a:lnSpc>
                <a:spcPct val="100000"/>
              </a:lnSpc>
              <a:spcBef>
                <a:spcPts val="0"/>
              </a:spcBef>
              <a:spcAft>
                <a:spcPts val="0"/>
              </a:spcAft>
              <a:buSzPts val="2100"/>
              <a:buChar char="●"/>
              <a:defRPr sz="2100"/>
            </a:lvl7pPr>
            <a:lvl8pPr lvl="7">
              <a:lnSpc>
                <a:spcPct val="100000"/>
              </a:lnSpc>
              <a:spcBef>
                <a:spcPts val="0"/>
              </a:spcBef>
              <a:spcAft>
                <a:spcPts val="0"/>
              </a:spcAft>
              <a:buSzPts val="2100"/>
              <a:buChar char="○"/>
              <a:defRPr sz="2100"/>
            </a:lvl8pPr>
            <a:lvl9pPr lvl="8">
              <a:lnSpc>
                <a:spcPct val="100000"/>
              </a:lnSpc>
              <a:spcBef>
                <a:spcPts val="0"/>
              </a:spcBef>
              <a:spcAft>
                <a:spcPts val="0"/>
              </a:spcAft>
              <a:buSzPts val="2100"/>
              <a:buChar char="■"/>
              <a:defRPr sz="2100"/>
            </a:lvl9pPr>
          </a:lstStyle>
          <a:p>
            <a:endParaRPr/>
          </a:p>
        </p:txBody>
      </p:sp>
      <p:sp>
        <p:nvSpPr>
          <p:cNvPr id="85" name="Google Shape;85;p9"/>
          <p:cNvSpPr/>
          <p:nvPr/>
        </p:nvSpPr>
        <p:spPr>
          <a:xfrm>
            <a:off x="-45925" y="-55100"/>
            <a:ext cx="560400" cy="52536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9"/>
          <p:cNvGrpSpPr/>
          <p:nvPr/>
        </p:nvGrpSpPr>
        <p:grpSpPr>
          <a:xfrm>
            <a:off x="156150" y="192875"/>
            <a:ext cx="202200" cy="128601"/>
            <a:chOff x="1093000" y="275550"/>
            <a:chExt cx="202200" cy="128601"/>
          </a:xfrm>
        </p:grpSpPr>
        <p:cxnSp>
          <p:nvCxnSpPr>
            <p:cNvPr id="87" name="Google Shape;87;p9"/>
            <p:cNvCxnSpPr/>
            <p:nvPr/>
          </p:nvCxnSpPr>
          <p:spPr>
            <a:xfrm>
              <a:off x="1093000" y="275550"/>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88" name="Google Shape;88;p9"/>
            <p:cNvCxnSpPr/>
            <p:nvPr/>
          </p:nvCxnSpPr>
          <p:spPr>
            <a:xfrm>
              <a:off x="1093000" y="404151"/>
              <a:ext cx="202200" cy="0"/>
            </a:xfrm>
            <a:prstGeom prst="straightConnector1">
              <a:avLst/>
            </a:prstGeom>
            <a:noFill/>
            <a:ln w="19050" cap="flat" cmpd="sng">
              <a:solidFill>
                <a:schemeClr val="dk1"/>
              </a:solidFill>
              <a:prstDash val="solid"/>
              <a:round/>
              <a:headEnd type="none" w="med" len="med"/>
              <a:tailEnd type="none" w="med" len="med"/>
            </a:ln>
          </p:spPr>
        </p:cxnSp>
        <p:cxnSp>
          <p:nvCxnSpPr>
            <p:cNvPr id="89" name="Google Shape;89;p9"/>
            <p:cNvCxnSpPr/>
            <p:nvPr/>
          </p:nvCxnSpPr>
          <p:spPr>
            <a:xfrm>
              <a:off x="1093000" y="339850"/>
              <a:ext cx="202200" cy="0"/>
            </a:xfrm>
            <a:prstGeom prst="straightConnector1">
              <a:avLst/>
            </a:prstGeom>
            <a:noFill/>
            <a:ln w="19050" cap="flat" cmpd="sng">
              <a:solidFill>
                <a:schemeClr val="dk1"/>
              </a:solidFill>
              <a:prstDash val="solid"/>
              <a:round/>
              <a:headEnd type="none" w="med" len="med"/>
              <a:tailEnd type="none" w="med" len="med"/>
            </a:ln>
          </p:spPr>
        </p:cxnSp>
      </p:grpSp>
      <p:sp>
        <p:nvSpPr>
          <p:cNvPr id="11" name="Google Shape;14;p2">
            <a:extLst>
              <a:ext uri="{FF2B5EF4-FFF2-40B4-BE49-F238E27FC236}">
                <a16:creationId xmlns:a16="http://schemas.microsoft.com/office/drawing/2014/main" id="{D82CF3EC-5318-4240-A620-AFA49DB321E2}"/>
              </a:ext>
            </a:extLst>
          </p:cNvPr>
          <p:cNvSpPr txBox="1"/>
          <p:nvPr userDrawn="1"/>
        </p:nvSpPr>
        <p:spPr>
          <a:xfrm rot="16200000">
            <a:off x="-564431" y="3880770"/>
            <a:ext cx="1643361"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Darker Grotesque"/>
                <a:ea typeface="Darker Grotesque"/>
                <a:cs typeface="Darker Grotesque"/>
                <a:sym typeface="Darker Grotesque"/>
              </a:rPr>
              <a:t>Textures in Three.js</a:t>
            </a:r>
            <a:endParaRPr b="1">
              <a:solidFill>
                <a:schemeClr val="dk1"/>
              </a:solidFill>
              <a:latin typeface="Darker Grotesque"/>
              <a:ea typeface="Darker Grotesque"/>
              <a:cs typeface="Darker Grotesque"/>
              <a:sym typeface="Darker Grotesq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0"/>
          <p:cNvSpPr txBox="1">
            <a:spLocks noGrp="1"/>
          </p:cNvSpPr>
          <p:nvPr>
            <p:ph type="title"/>
          </p:nvPr>
        </p:nvSpPr>
        <p:spPr>
          <a:xfrm>
            <a:off x="5453275" y="1911500"/>
            <a:ext cx="2977500" cy="2692500"/>
          </a:xfrm>
          <a:prstGeom prst="rect">
            <a:avLst/>
          </a:prstGeom>
          <a:gradFill>
            <a:gsLst>
              <a:gs pos="0">
                <a:schemeClr val="lt2"/>
              </a:gs>
              <a:gs pos="100000">
                <a:schemeClr val="dk2"/>
              </a:gs>
            </a:gsLst>
            <a:lin ang="10800025" scaled="0"/>
          </a:gra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200"/>
              <a:buFont typeface="Darker Grotesque Black"/>
              <a:buNone/>
              <a:defRPr sz="4200">
                <a:solidFill>
                  <a:schemeClr val="dk1"/>
                </a:solidFill>
                <a:latin typeface="Darker Grotesque Black"/>
                <a:ea typeface="Darker Grotesque Black"/>
                <a:cs typeface="Darker Grotesque Black"/>
                <a:sym typeface="Darker Grotesque Black"/>
              </a:defRPr>
            </a:lvl1pPr>
            <a:lvl2pPr lvl="1">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4200"/>
              <a:buFont typeface="DM Serif Display"/>
              <a:buNone/>
              <a:defRPr sz="42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Medium"/>
              <a:buChar char="●"/>
              <a:defRPr sz="1800">
                <a:solidFill>
                  <a:schemeClr val="dk1"/>
                </a:solidFill>
                <a:latin typeface="Montserrat Medium"/>
                <a:ea typeface="Montserrat Medium"/>
                <a:cs typeface="Montserrat Medium"/>
                <a:sym typeface="Montserrat Medium"/>
              </a:defRPr>
            </a:lvl1pPr>
            <a:lvl2pPr marL="914400" lvl="1"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5"/>
        <p:cNvGrpSpPr/>
        <p:nvPr/>
      </p:nvGrpSpPr>
      <p:grpSpPr>
        <a:xfrm>
          <a:off x="0" y="0"/>
          <a:ext cx="0" cy="0"/>
          <a:chOff x="0" y="0"/>
          <a:chExt cx="0" cy="0"/>
        </a:xfrm>
      </p:grpSpPr>
      <p:sp>
        <p:nvSpPr>
          <p:cNvPr id="326" name="Google Shape;32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7" name="Google Shape;32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76.xml"/><Relationship Id="rId3" Type="http://schemas.openxmlformats.org/officeDocument/2006/relationships/hyperlink" Target="http://bit.ly/2Tynxth" TargetMode="External"/><Relationship Id="rId7" Type="http://schemas.openxmlformats.org/officeDocument/2006/relationships/slide" Target="slide68.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slide" Target="slide70.xml"/><Relationship Id="rId11" Type="http://schemas.openxmlformats.org/officeDocument/2006/relationships/slide" Target="slide75.xml"/><Relationship Id="rId5" Type="http://schemas.openxmlformats.org/officeDocument/2006/relationships/hyperlink" Target="http://bit.ly/33VAFh3" TargetMode="External"/><Relationship Id="rId15" Type="http://schemas.openxmlformats.org/officeDocument/2006/relationships/slide" Target="slide2.xml"/><Relationship Id="rId10" Type="http://schemas.openxmlformats.org/officeDocument/2006/relationships/slide" Target="slide74.xml"/><Relationship Id="rId4" Type="http://schemas.openxmlformats.org/officeDocument/2006/relationships/hyperlink" Target="http://bit.ly/30B07Gq" TargetMode="External"/><Relationship Id="rId9" Type="http://schemas.openxmlformats.org/officeDocument/2006/relationships/slide" Target="slide72.xml"/><Relationship Id="rId14" Type="http://schemas.openxmlformats.org/officeDocument/2006/relationships/slide" Target="slide8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hyperlink" Target="https://docs.google.com/spreadsheets/d/141A-bH9hDd74DY2gLwwtYt9aBRnMEgWRqbFFxa3EfoE/copy#gid=1364826426"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slide" Target="slide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www.freepik.com/free-vector/gradient-abstract-blurred-covers-collection_16133558.htm/?utm_source=slidesgo_template&amp;utm_medium=referral-link&amp;utm_campaign=sg_resources&amp;utm_content=freepik" TargetMode="External"/><Relationship Id="rId3" Type="http://schemas.openxmlformats.org/officeDocument/2006/relationships/hyperlink" Target="https://www.freepik.com/free-photo/community-concept-with-hands-people_3399709.htm/?utm_source=slidesgo_template&amp;utm_medium=referral-link&amp;utm_campaign=sg_resources&amp;utm_content=freepik" TargetMode="External"/><Relationship Id="rId7" Type="http://schemas.openxmlformats.org/officeDocument/2006/relationships/hyperlink" Target="https://www.freepik.com/free-vector/abstract-blurred-gradient-mesh-background_3409824.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hyperlink" Target="https://www.freepik.com/free-vector/abstract-blurred-gradient-mesh-background_3509472.htm/?utm_source=slidesgo_template&amp;utm_medium=referral-link&amp;utm_campaign=sg_resources&amp;utm_content=freepik" TargetMode="External"/><Relationship Id="rId5" Type="http://schemas.openxmlformats.org/officeDocument/2006/relationships/hyperlink" Target="https://www.freepik.com/free-photo/community-concept-with-hands-people_3399703.htm/?utm_source=slidesgo_template&amp;utm_medium=referral-link&amp;utm_campaign=sg_resources&amp;utm_content=freepik" TargetMode="External"/><Relationship Id="rId4" Type="http://schemas.openxmlformats.org/officeDocument/2006/relationships/hyperlink" Target="https://www.freepik.com/free-photo/creative-world-book-day-arrangement_12892720.htm/?utm_source=slidesgo_template&amp;utm_medium=referral-link&amp;utm_campaign=sg_resources&amp;utm_content=freepik" TargetMode="External"/><Relationship Id="rId9" Type="http://schemas.openxmlformats.org/officeDocument/2006/relationships/slide" Target="slide2.xm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photo/people-holding-earth-their-hands_14668475.htm/?utm_source=slidesgo_template&amp;utm_medium=referral-link&amp;utm_campaign=sg_resources&amp;utm_content=freepik" TargetMode="External"/><Relationship Id="rId7"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18.xml"/><Relationship Id="rId6" Type="http://schemas.openxmlformats.org/officeDocument/2006/relationships/hyperlink" Target="https://www.flaticon.com/packs/ramadan-46/?utm_source=slidesgo_template&amp;utm_medium=referral-link&amp;utm_campaign=sg_resources&amp;utm_content=flaticon" TargetMode="External"/><Relationship Id="rId5" Type="http://schemas.openxmlformats.org/officeDocument/2006/relationships/hyperlink" Target="https://www.freepik.com/free-vector/abstract-blurred-gradient-mesh-background_3488362.htm/?utm_source=slidesgo_template&amp;utm_medium=referral-link&amp;utm_campaign=sg_resources&amp;utm_content=freepik" TargetMode="External"/><Relationship Id="rId4" Type="http://schemas.openxmlformats.org/officeDocument/2006/relationships/hyperlink" Target="https://www.freepik.com/free-photo/creative-world-book-day-composition_12892733.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8.xml"/></Relationships>
</file>

<file path=ppt/slides/_rels/slide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8.xml"/></Relationships>
</file>

<file path=ppt/slides/_rels/slide74.xml.rels><?xml version="1.0" encoding="UTF-8" standalone="yes"?>
<Relationships xmlns="http://schemas.openxmlformats.org/package/2006/relationships"><Relationship Id="rId3" Type="http://schemas.openxmlformats.org/officeDocument/2006/relationships/hyperlink" Target="https://fonts.google.com/specimen/Darker+Grotesque"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hyperlink" Target="https://fonts.google.com/specimen/Montserrat"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8.gif"/><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6.gif"/><Relationship Id="rId4" Type="http://schemas.openxmlformats.org/officeDocument/2006/relationships/image" Target="../media/image54.gif"/><Relationship Id="rId9" Type="http://schemas.openxmlformats.org/officeDocument/2006/relationships/image" Target="../media/image55.gif"/></Relationships>
</file>

<file path=ppt/slides/_rels/slide7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ctrTitle"/>
          </p:nvPr>
        </p:nvSpPr>
        <p:spPr>
          <a:xfrm>
            <a:off x="1056275" y="879150"/>
            <a:ext cx="6603900" cy="2159100"/>
          </a:xfrm>
          <a:prstGeom prst="rect">
            <a:avLst/>
          </a:prstGeom>
        </p:spPr>
        <p:txBody>
          <a:bodyPr spcFirstLastPara="1" wrap="square" lIns="91425" tIns="91425" rIns="91425" bIns="91425" anchor="ctr" anchorCtr="0">
            <a:noAutofit/>
          </a:bodyPr>
          <a:lstStyle/>
          <a:p>
            <a:r>
              <a:rPr lang="en" sz="6000" dirty="0">
                <a:solidFill>
                  <a:schemeClr val="bg1"/>
                </a:solidFill>
              </a:rPr>
              <a:t>Loading and Working with Textures in Three.js</a:t>
            </a:r>
            <a:endParaRPr lang="id-ID" sz="6000" dirty="0">
              <a:solidFill>
                <a:schemeClr val="bg1"/>
              </a:solidFill>
            </a:endParaRPr>
          </a:p>
        </p:txBody>
      </p:sp>
      <p:sp>
        <p:nvSpPr>
          <p:cNvPr id="334" name="Google Shape;334;p32"/>
          <p:cNvSpPr txBox="1">
            <a:spLocks noGrp="1"/>
          </p:cNvSpPr>
          <p:nvPr>
            <p:ph type="subTitle" idx="1"/>
          </p:nvPr>
        </p:nvSpPr>
        <p:spPr>
          <a:xfrm>
            <a:off x="1056275" y="4071797"/>
            <a:ext cx="4322100" cy="4362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bg1"/>
                </a:solidFill>
                <a:latin typeface="SBL BibLit"/>
              </a:rPr>
              <a:t>gamma team – Computer Graphics 2021</a:t>
            </a:r>
            <a:endParaRPr>
              <a:solidFill>
                <a:schemeClr val="bg1"/>
              </a:solidFill>
            </a:endParaRPr>
          </a:p>
        </p:txBody>
      </p:sp>
      <p:sp>
        <p:nvSpPr>
          <p:cNvPr id="335" name="Google Shape;335;p32">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32">
            <a:extLst>
              <a:ext uri="{FF2B5EF4-FFF2-40B4-BE49-F238E27FC236}">
                <a16:creationId xmlns:a16="http://schemas.microsoft.com/office/drawing/2014/main" id="{71FBE302-05A8-4749-BD8F-EE1136992CAD}"/>
              </a:ext>
            </a:extLst>
          </p:cNvPr>
          <p:cNvSpPr txBox="1">
            <a:spLocks/>
          </p:cNvSpPr>
          <p:nvPr/>
        </p:nvSpPr>
        <p:spPr>
          <a:xfrm>
            <a:off x="1056275" y="3194665"/>
            <a:ext cx="980342" cy="1175005"/>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Montserrat Medium"/>
              <a:buNone/>
              <a:defRPr sz="1600" b="0" i="0" u="none" strike="noStrike" cap="none">
                <a:solidFill>
                  <a:srgbClr val="000000"/>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2800"/>
              <a:buFont typeface="Montserrat Medium"/>
              <a:buNone/>
              <a:defRPr sz="2800" b="0" i="0" u="none" strike="noStrike" cap="none">
                <a:solidFill>
                  <a:schemeClr val="dk1"/>
                </a:solidFill>
                <a:latin typeface="Montserrat Medium"/>
                <a:ea typeface="Montserrat Medium"/>
                <a:cs typeface="Montserrat Medium"/>
                <a:sym typeface="Montserrat Medium"/>
              </a:defRPr>
            </a:lvl9pPr>
          </a:lstStyle>
          <a:p>
            <a:pPr marL="0" indent="0"/>
            <a:r>
              <a:rPr lang="el-GR" sz="7200" b="1" i="0">
                <a:solidFill>
                  <a:schemeClr val="bg1"/>
                </a:solidFill>
                <a:effectLst/>
                <a:latin typeface="Garamond" panose="02020404030301010803" pitchFamily="18" charset="0"/>
              </a:rPr>
              <a:t>Γ</a:t>
            </a:r>
            <a:endParaRPr lang="el-GR" sz="6600">
              <a:solidFill>
                <a:schemeClr val="bg1"/>
              </a:solidFill>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942F-65C8-47CD-8FBF-F8101A19FB30}"/>
              </a:ext>
            </a:extLst>
          </p:cNvPr>
          <p:cNvSpPr>
            <a:spLocks noGrp="1"/>
          </p:cNvSpPr>
          <p:nvPr>
            <p:ph type="title"/>
          </p:nvPr>
        </p:nvSpPr>
        <p:spPr/>
        <p:txBody>
          <a:bodyPr/>
          <a:lstStyle/>
          <a:p>
            <a:r>
              <a:rPr lang="en-GB">
                <a:solidFill>
                  <a:srgbClr val="FFFFFF"/>
                </a:solidFill>
              </a:rPr>
              <a:t>Mipmaps</a:t>
            </a:r>
            <a:endParaRPr lang="en-ID">
              <a:solidFill>
                <a:srgbClr val="FFFFFF"/>
              </a:solidFill>
            </a:endParaRPr>
          </a:p>
        </p:txBody>
      </p:sp>
      <p:sp>
        <p:nvSpPr>
          <p:cNvPr id="3" name="Subtitle 2">
            <a:extLst>
              <a:ext uri="{FF2B5EF4-FFF2-40B4-BE49-F238E27FC236}">
                <a16:creationId xmlns:a16="http://schemas.microsoft.com/office/drawing/2014/main" id="{7DA02D58-A7E5-49ED-B55B-7EE066CA342A}"/>
              </a:ext>
            </a:extLst>
          </p:cNvPr>
          <p:cNvSpPr>
            <a:spLocks noGrp="1"/>
          </p:cNvSpPr>
          <p:nvPr>
            <p:ph type="subTitle" idx="1"/>
          </p:nvPr>
        </p:nvSpPr>
        <p:spPr/>
        <p:txBody>
          <a:bodyPr/>
          <a:lstStyle/>
          <a:p>
            <a:r>
              <a:rPr lang="en-GB">
                <a:solidFill>
                  <a:srgbClr val="FFFFFF"/>
                </a:solidFill>
              </a:rPr>
              <a:t>Mipmaps or </a:t>
            </a:r>
            <a:r>
              <a:rPr lang="en-GB" err="1">
                <a:solidFill>
                  <a:srgbClr val="FFFFFF"/>
                </a:solidFill>
              </a:rPr>
              <a:t>mips</a:t>
            </a:r>
            <a:r>
              <a:rPr lang="en-GB">
                <a:solidFill>
                  <a:srgbClr val="FFFFFF"/>
                </a:solidFill>
              </a:rPr>
              <a:t> are a set of texture drawings, each half the size of the previous one.</a:t>
            </a:r>
          </a:p>
          <a:p>
            <a:r>
              <a:rPr lang="en-ID" err="1">
                <a:solidFill>
                  <a:srgbClr val="FFFFFF"/>
                </a:solidFill>
              </a:rPr>
              <a:t>Mips</a:t>
            </a:r>
            <a:r>
              <a:rPr lang="en-ID">
                <a:solidFill>
                  <a:srgbClr val="FFFFFF"/>
                </a:solidFill>
              </a:rPr>
              <a:t> can be used alongside the filtering methods we mentioned earlier to get better </a:t>
            </a:r>
            <a:r>
              <a:rPr lang="en-ID" i="1">
                <a:solidFill>
                  <a:srgbClr val="FFFFFF"/>
                </a:solidFill>
              </a:rPr>
              <a:t>minification</a:t>
            </a:r>
            <a:r>
              <a:rPr lang="en-ID">
                <a:solidFill>
                  <a:srgbClr val="FFFFFF"/>
                </a:solidFill>
              </a:rPr>
              <a:t>.</a:t>
            </a:r>
          </a:p>
        </p:txBody>
      </p:sp>
      <p:pic>
        <p:nvPicPr>
          <p:cNvPr id="4" name="Google Shape;274;p43">
            <a:extLst>
              <a:ext uri="{FF2B5EF4-FFF2-40B4-BE49-F238E27FC236}">
                <a16:creationId xmlns:a16="http://schemas.microsoft.com/office/drawing/2014/main" id="{4CDF66BB-A0DF-4A45-A889-C17ECC89F051}"/>
              </a:ext>
            </a:extLst>
          </p:cNvPr>
          <p:cNvPicPr preferRelativeResize="0"/>
          <p:nvPr/>
        </p:nvPicPr>
        <p:blipFill rotWithShape="1">
          <a:blip r:embed="rId2">
            <a:alphaModFix/>
          </a:blip>
          <a:srcRect l="1283"/>
          <a:stretch/>
        </p:blipFill>
        <p:spPr>
          <a:xfrm>
            <a:off x="4902925" y="1830575"/>
            <a:ext cx="2027788" cy="1020863"/>
          </a:xfrm>
          <a:prstGeom prst="rect">
            <a:avLst/>
          </a:prstGeom>
          <a:noFill/>
          <a:ln>
            <a:noFill/>
          </a:ln>
        </p:spPr>
      </p:pic>
    </p:spTree>
    <p:extLst>
      <p:ext uri="{BB962C8B-B14F-4D97-AF65-F5344CB8AC3E}">
        <p14:creationId xmlns:p14="http://schemas.microsoft.com/office/powerpoint/2010/main" val="822089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CACFA-39CF-49A2-A8E9-89E8A19D4854}"/>
              </a:ext>
            </a:extLst>
          </p:cNvPr>
          <p:cNvSpPr>
            <a:spLocks noGrp="1"/>
          </p:cNvSpPr>
          <p:nvPr>
            <p:ph type="title"/>
          </p:nvPr>
        </p:nvSpPr>
        <p:spPr/>
        <p:txBody>
          <a:bodyPr/>
          <a:lstStyle/>
          <a:p>
            <a:r>
              <a:rPr lang="en-GB">
                <a:solidFill>
                  <a:srgbClr val="FFFFFF"/>
                </a:solidFill>
              </a:rPr>
              <a:t>Mipmaps (2)</a:t>
            </a:r>
            <a:endParaRPr lang="en-ID">
              <a:solidFill>
                <a:srgbClr val="FFFFFF"/>
              </a:solidFill>
            </a:endParaRPr>
          </a:p>
        </p:txBody>
      </p:sp>
      <p:sp>
        <p:nvSpPr>
          <p:cNvPr id="3" name="Subtitle 2">
            <a:extLst>
              <a:ext uri="{FF2B5EF4-FFF2-40B4-BE49-F238E27FC236}">
                <a16:creationId xmlns:a16="http://schemas.microsoft.com/office/drawing/2014/main" id="{9476403F-C2BB-41CD-90F4-3DE6A7689FF2}"/>
              </a:ext>
            </a:extLst>
          </p:cNvPr>
          <p:cNvSpPr>
            <a:spLocks noGrp="1"/>
          </p:cNvSpPr>
          <p:nvPr>
            <p:ph type="subTitle" idx="1"/>
          </p:nvPr>
        </p:nvSpPr>
        <p:spPr/>
        <p:txBody>
          <a:bodyPr/>
          <a:lstStyle/>
          <a:p>
            <a:r>
              <a:rPr lang="en-GB">
                <a:solidFill>
                  <a:srgbClr val="FFFFFF"/>
                </a:solidFill>
              </a:rPr>
              <a:t>In addition to the previous </a:t>
            </a:r>
            <a:r>
              <a:rPr lang="en-GB" err="1">
                <a:solidFill>
                  <a:srgbClr val="FFFFFF"/>
                </a:solidFill>
                <a:latin typeface="Consolas" panose="020B0609020204030204" pitchFamily="49" charset="0"/>
              </a:rPr>
              <a:t>THREE.NearestFilter</a:t>
            </a:r>
            <a:r>
              <a:rPr lang="en-GB">
                <a:solidFill>
                  <a:srgbClr val="FFFFFF"/>
                </a:solidFill>
                <a:latin typeface="Consolas" panose="020B0609020204030204" pitchFamily="49" charset="0"/>
              </a:rPr>
              <a:t> </a:t>
            </a:r>
            <a:r>
              <a:rPr lang="en-GB">
                <a:solidFill>
                  <a:srgbClr val="FFFFFF"/>
                </a:solidFill>
                <a:latin typeface="Montserrat Medium" panose="00000600000000000000" pitchFamily="2" charset="0"/>
              </a:rPr>
              <a:t>and</a:t>
            </a:r>
            <a:r>
              <a:rPr lang="en-GB">
                <a:solidFill>
                  <a:srgbClr val="FFFFFF"/>
                </a:solidFill>
                <a:latin typeface="Consolas" panose="020B0609020204030204" pitchFamily="49" charset="0"/>
              </a:rPr>
              <a:t>  </a:t>
            </a:r>
            <a:r>
              <a:rPr lang="en-GB" err="1">
                <a:solidFill>
                  <a:srgbClr val="FFFFFF"/>
                </a:solidFill>
                <a:latin typeface="Consolas" panose="020B0609020204030204" pitchFamily="49" charset="0"/>
              </a:rPr>
              <a:t>THREE.LinearFilter</a:t>
            </a:r>
            <a:r>
              <a:rPr lang="en-GB">
                <a:solidFill>
                  <a:srgbClr val="FFFFFF"/>
                </a:solidFill>
              </a:rPr>
              <a:t>  values, Three.js provides additional values to define the behaviour of </a:t>
            </a:r>
            <a:r>
              <a:rPr lang="en-GB" err="1">
                <a:solidFill>
                  <a:srgbClr val="FFFFFF"/>
                </a:solidFill>
                <a:latin typeface="Consolas" panose="020B0609020204030204" pitchFamily="49" charset="0"/>
              </a:rPr>
              <a:t>minFilter</a:t>
            </a:r>
            <a:r>
              <a:rPr lang="en-GB">
                <a:solidFill>
                  <a:srgbClr val="FFFFFF"/>
                </a:solidFill>
                <a:latin typeface="Consolas" panose="020B0609020204030204" pitchFamily="49" charset="0"/>
              </a:rPr>
              <a:t>:</a:t>
            </a:r>
            <a:br>
              <a:rPr lang="en-GB">
                <a:solidFill>
                  <a:srgbClr val="FFFFFF"/>
                </a:solidFill>
                <a:latin typeface="Consolas" panose="020B0609020204030204" pitchFamily="49" charset="0"/>
              </a:rPr>
            </a:br>
            <a:br>
              <a:rPr lang="en-GB">
                <a:solidFill>
                  <a:srgbClr val="FFFFFF"/>
                </a:solidFill>
                <a:latin typeface="Consolas" panose="020B0609020204030204" pitchFamily="49" charset="0"/>
              </a:rPr>
            </a:br>
            <a:br>
              <a:rPr lang="en-GB">
                <a:solidFill>
                  <a:srgbClr val="FFFFFF"/>
                </a:solidFill>
                <a:latin typeface="Consolas" panose="020B0609020204030204" pitchFamily="49" charset="0"/>
              </a:rPr>
            </a:br>
            <a:br>
              <a:rPr lang="en-GB">
                <a:solidFill>
                  <a:srgbClr val="FFFFFF"/>
                </a:solidFill>
                <a:latin typeface="Consolas" panose="020B0609020204030204" pitchFamily="49" charset="0"/>
              </a:rPr>
            </a:br>
            <a:endParaRPr lang="en-GB">
              <a:solidFill>
                <a:srgbClr val="FFFFFF"/>
              </a:solidFill>
            </a:endParaRPr>
          </a:p>
          <a:p>
            <a:r>
              <a:rPr lang="en-GB">
                <a:solidFill>
                  <a:srgbClr val="FFFFFF"/>
                </a:solidFill>
              </a:rPr>
              <a:t>These values are only supported by </a:t>
            </a:r>
            <a:r>
              <a:rPr lang="en-GB" err="1">
                <a:solidFill>
                  <a:srgbClr val="FFFFFF"/>
                </a:solidFill>
                <a:latin typeface="Consolas" panose="020B0609020204030204" pitchFamily="49" charset="0"/>
              </a:rPr>
              <a:t>minFilter</a:t>
            </a:r>
            <a:r>
              <a:rPr lang="en-GB">
                <a:solidFill>
                  <a:srgbClr val="FFFFFF"/>
                </a:solidFill>
              </a:rPr>
              <a:t>, and thus we can only use mipmaps for minification.</a:t>
            </a:r>
            <a:endParaRPr lang="en-ID">
              <a:solidFill>
                <a:srgbClr val="FFFFFF"/>
              </a:solidFill>
            </a:endParaRPr>
          </a:p>
        </p:txBody>
      </p:sp>
      <p:sp>
        <p:nvSpPr>
          <p:cNvPr id="4" name="Subtitle 3">
            <a:extLst>
              <a:ext uri="{FF2B5EF4-FFF2-40B4-BE49-F238E27FC236}">
                <a16:creationId xmlns:a16="http://schemas.microsoft.com/office/drawing/2014/main" id="{7D35F7B6-831A-4912-A51D-A391124FEE4B}"/>
              </a:ext>
            </a:extLst>
          </p:cNvPr>
          <p:cNvSpPr>
            <a:spLocks noGrp="1"/>
          </p:cNvSpPr>
          <p:nvPr>
            <p:ph type="subTitle" idx="2"/>
          </p:nvPr>
        </p:nvSpPr>
        <p:spPr>
          <a:xfrm>
            <a:off x="4571975" y="445025"/>
            <a:ext cx="3858600" cy="4016050"/>
          </a:xfrm>
        </p:spPr>
        <p:txBody>
          <a:bodyPr/>
          <a:lstStyle/>
          <a:p>
            <a:r>
              <a:rPr lang="en-GB" b="1" err="1">
                <a:solidFill>
                  <a:srgbClr val="FFFFFF"/>
                </a:solidFill>
                <a:latin typeface="Consolas" panose="020B0609020204030204" pitchFamily="49" charset="0"/>
              </a:rPr>
              <a:t>THREE.NearestMipMapNearestFilter</a:t>
            </a:r>
            <a:br>
              <a:rPr lang="en-GB">
                <a:solidFill>
                  <a:srgbClr val="FFFFFF"/>
                </a:solidFill>
              </a:rPr>
            </a:br>
            <a:r>
              <a:rPr lang="en-GB">
                <a:solidFill>
                  <a:srgbClr val="FFFFFF"/>
                </a:solidFill>
              </a:rPr>
              <a:t>This uses the nearest mipmap to the required resolution and applies the nearest filter principle.</a:t>
            </a:r>
          </a:p>
          <a:p>
            <a:r>
              <a:rPr lang="en-GB" b="1" err="1">
                <a:solidFill>
                  <a:srgbClr val="FFFFFF"/>
                </a:solidFill>
                <a:latin typeface="Consolas" panose="020B0609020204030204" pitchFamily="49" charset="0"/>
              </a:rPr>
              <a:t>THREE.NearestMipMapLinearFilter</a:t>
            </a:r>
            <a:br>
              <a:rPr lang="en-ID">
                <a:solidFill>
                  <a:srgbClr val="FFFFFF"/>
                </a:solidFill>
              </a:rPr>
            </a:br>
            <a:r>
              <a:rPr lang="en-GB">
                <a:solidFill>
                  <a:srgbClr val="FFFFFF"/>
                </a:solidFill>
              </a:rPr>
              <a:t>This uses two nearest mipmap levels and applies the nearest filter at each level. These two results are then passed through a linear filter.</a:t>
            </a:r>
          </a:p>
          <a:p>
            <a:r>
              <a:rPr lang="en-GB" b="1" err="1">
                <a:solidFill>
                  <a:srgbClr val="FFFFFF"/>
                </a:solidFill>
                <a:latin typeface="Consolas" panose="020B0609020204030204" pitchFamily="49" charset="0"/>
              </a:rPr>
              <a:t>THREE.LinearMipMapNearestFilter</a:t>
            </a:r>
            <a:br>
              <a:rPr lang="en-GB">
                <a:solidFill>
                  <a:srgbClr val="FFFFFF"/>
                </a:solidFill>
              </a:rPr>
            </a:br>
            <a:r>
              <a:rPr lang="en-GB">
                <a:solidFill>
                  <a:srgbClr val="FFFFFF"/>
                </a:solidFill>
              </a:rPr>
              <a:t>This uses the nearest mipmap to the required resolution and applies the linear filter principle.</a:t>
            </a:r>
          </a:p>
          <a:p>
            <a:r>
              <a:rPr lang="en-GB" b="1" err="1">
                <a:solidFill>
                  <a:srgbClr val="FFFFFF"/>
                </a:solidFill>
                <a:latin typeface="Consolas" panose="020B0609020204030204" pitchFamily="49" charset="0"/>
              </a:rPr>
              <a:t>THREE.NearestMipMapLinearFilter</a:t>
            </a:r>
            <a:br>
              <a:rPr lang="en-ID">
                <a:solidFill>
                  <a:srgbClr val="FFFFFF"/>
                </a:solidFill>
              </a:rPr>
            </a:br>
            <a:r>
              <a:rPr lang="en-GB">
                <a:solidFill>
                  <a:srgbClr val="FFFFFF"/>
                </a:solidFill>
              </a:rPr>
              <a:t>This uses two nearest mipmap levels and applies the linear filter at each level. These two results are then passed through a linear filter.</a:t>
            </a:r>
          </a:p>
          <a:p>
            <a:endParaRPr lang="en-ID">
              <a:solidFill>
                <a:srgbClr val="FFFFFF"/>
              </a:solidFill>
            </a:endParaRPr>
          </a:p>
        </p:txBody>
      </p:sp>
    </p:spTree>
    <p:extLst>
      <p:ext uri="{BB962C8B-B14F-4D97-AF65-F5344CB8AC3E}">
        <p14:creationId xmlns:p14="http://schemas.microsoft.com/office/powerpoint/2010/main" val="237683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prstGeom prst="rect">
            <a:avLst/>
          </a:prstGeom>
          <a:ln>
            <a:noFill/>
          </a:ln>
        </p:spPr>
        <p:txBody>
          <a:bodyPr spcFirstLastPara="1" wrap="square" lIns="91425" tIns="91425" rIns="91425" bIns="182875" anchor="ctr" anchorCtr="0">
            <a:noAutofit/>
          </a:bodyPr>
          <a:lstStyle/>
          <a:p>
            <a:r>
              <a:rPr lang="en" sz="2400" b="1">
                <a:solidFill>
                  <a:schemeClr val="bg1"/>
                </a:solidFill>
              </a:rPr>
              <a:t>CREATE WRINKLES</a:t>
            </a:r>
            <a:endParaRPr lang="id-ID" sz="2400">
              <a:solidFill>
                <a:schemeClr val="bg1"/>
              </a:solidFill>
            </a:endParaRPr>
          </a:p>
        </p:txBody>
      </p:sp>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endParaRPr lang="en-ID"/>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03</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31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373;p36">
            <a:extLst>
              <a:ext uri="{FF2B5EF4-FFF2-40B4-BE49-F238E27FC236}">
                <a16:creationId xmlns:a16="http://schemas.microsoft.com/office/drawing/2014/main" id="{1B58BDDA-97F6-426C-A6EC-C676AB01F55A}"/>
              </a:ext>
            </a:extLst>
          </p:cNvPr>
          <p:cNvSpPr txBox="1">
            <a:spLocks noGrp="1"/>
          </p:cNvSpPr>
          <p:nvPr>
            <p:ph type="title"/>
          </p:nvPr>
        </p:nvSpPr>
        <p:spPr>
          <a:xfrm>
            <a:off x="955010" y="2051488"/>
            <a:ext cx="3333600" cy="722100"/>
          </a:xfrm>
          <a:prstGeom prst="rect">
            <a:avLst/>
          </a:prstGeom>
          <a:ln>
            <a:noFill/>
          </a:ln>
        </p:spPr>
        <p:txBody>
          <a:bodyPr spcFirstLastPara="1" wrap="square" lIns="91425" tIns="91425" rIns="91425" bIns="182875" anchor="ctr" anchorCtr="0">
            <a:noAutofit/>
          </a:bodyPr>
          <a:lstStyle/>
          <a:p>
            <a:r>
              <a:rPr lang="en" sz="2400" b="1" dirty="0">
                <a:solidFill>
                  <a:schemeClr val="bg1"/>
                </a:solidFill>
              </a:rPr>
              <a:t>CREATE WRINKLES</a:t>
            </a:r>
            <a:endParaRPr lang="id-ID" sz="2400" dirty="0">
              <a:solidFill>
                <a:schemeClr val="bg1"/>
              </a:solidFill>
            </a:endParaRPr>
          </a:p>
        </p:txBody>
      </p:sp>
      <p:sp>
        <p:nvSpPr>
          <p:cNvPr id="15" name="Google Shape;373;p36">
            <a:extLst>
              <a:ext uri="{FF2B5EF4-FFF2-40B4-BE49-F238E27FC236}">
                <a16:creationId xmlns:a16="http://schemas.microsoft.com/office/drawing/2014/main" id="{713748AB-3857-4DD2-B00F-87C20A2F8002}"/>
              </a:ext>
            </a:extLst>
          </p:cNvPr>
          <p:cNvSpPr txBox="1">
            <a:spLocks/>
          </p:cNvSpPr>
          <p:nvPr/>
        </p:nvSpPr>
        <p:spPr>
          <a:xfrm>
            <a:off x="5010339" y="1256033"/>
            <a:ext cx="3333600" cy="722100"/>
          </a:xfrm>
          <a:prstGeom prst="rect">
            <a:avLst/>
          </a:prstGeom>
          <a:noFill/>
          <a:ln>
            <a:noFill/>
          </a:ln>
        </p:spPr>
        <p:txBody>
          <a:bodyPr spcFirstLastPara="1" wrap="square" lIns="91425" tIns="91425" rIns="91425" bIns="182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Darker Grotesque Black"/>
              <a:buNone/>
              <a:defRPr sz="42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9pPr>
          </a:lstStyle>
          <a:p>
            <a:r>
              <a:rPr lang="en" sz="2400" b="1">
                <a:solidFill>
                  <a:schemeClr val="bg1"/>
                </a:solidFill>
              </a:rPr>
              <a:t>Bump Map</a:t>
            </a:r>
            <a:endParaRPr lang="id-ID">
              <a:solidFill>
                <a:schemeClr val="bg1"/>
              </a:solidFill>
            </a:endParaRPr>
          </a:p>
        </p:txBody>
      </p:sp>
      <p:sp>
        <p:nvSpPr>
          <p:cNvPr id="17" name="Google Shape;373;p36">
            <a:extLst>
              <a:ext uri="{FF2B5EF4-FFF2-40B4-BE49-F238E27FC236}">
                <a16:creationId xmlns:a16="http://schemas.microsoft.com/office/drawing/2014/main" id="{BA6D828F-5A14-4596-ABF2-58AB621B11BC}"/>
              </a:ext>
            </a:extLst>
          </p:cNvPr>
          <p:cNvSpPr txBox="1">
            <a:spLocks/>
          </p:cNvSpPr>
          <p:nvPr/>
        </p:nvSpPr>
        <p:spPr>
          <a:xfrm>
            <a:off x="5011268" y="2887828"/>
            <a:ext cx="3333600" cy="722100"/>
          </a:xfrm>
          <a:prstGeom prst="rect">
            <a:avLst/>
          </a:prstGeom>
          <a:noFill/>
          <a:ln>
            <a:noFill/>
          </a:ln>
        </p:spPr>
        <p:txBody>
          <a:bodyPr spcFirstLastPara="1" wrap="square" lIns="91425" tIns="91425" rIns="91425" bIns="1828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Darker Grotesque Black"/>
              <a:buNone/>
              <a:defRPr sz="4200" b="0" i="0" u="none" strike="noStrike" cap="none">
                <a:solidFill>
                  <a:schemeClr val="dk1"/>
                </a:solidFill>
                <a:latin typeface="Darker Grotesque Black"/>
                <a:ea typeface="Darker Grotesque Black"/>
                <a:cs typeface="Darker Grotesque Black"/>
                <a:sym typeface="Darker Grotesque Black"/>
              </a:defRPr>
            </a:lvl1pPr>
            <a:lvl2pPr marR="0" lvl="1"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4200"/>
              <a:buFont typeface="DM Serif Display"/>
              <a:buNone/>
              <a:defRPr sz="4200" b="0" i="0" u="none" strike="noStrike" cap="none">
                <a:solidFill>
                  <a:schemeClr val="dk1"/>
                </a:solidFill>
                <a:latin typeface="DM Serif Display"/>
                <a:ea typeface="DM Serif Display"/>
                <a:cs typeface="DM Serif Display"/>
                <a:sym typeface="DM Serif Display"/>
              </a:defRPr>
            </a:lvl9pPr>
          </a:lstStyle>
          <a:p>
            <a:r>
              <a:rPr lang="en" sz="2400" b="1">
                <a:solidFill>
                  <a:schemeClr val="bg1"/>
                </a:solidFill>
              </a:rPr>
              <a:t>Normal Map</a:t>
            </a:r>
            <a:endParaRPr lang="id-ID">
              <a:solidFill>
                <a:schemeClr val="bg1"/>
              </a:solidFill>
            </a:endParaRPr>
          </a:p>
        </p:txBody>
      </p:sp>
      <p:cxnSp>
        <p:nvCxnSpPr>
          <p:cNvPr id="22" name="Konektor Panah Lurus 21">
            <a:extLst>
              <a:ext uri="{FF2B5EF4-FFF2-40B4-BE49-F238E27FC236}">
                <a16:creationId xmlns:a16="http://schemas.microsoft.com/office/drawing/2014/main" id="{268CD660-5496-4CB3-8400-CD18B2D5E8C4}"/>
              </a:ext>
            </a:extLst>
          </p:cNvPr>
          <p:cNvCxnSpPr/>
          <p:nvPr/>
        </p:nvCxnSpPr>
        <p:spPr>
          <a:xfrm>
            <a:off x="3780263" y="2365452"/>
            <a:ext cx="893490" cy="68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Konektor Panah Lurus 23">
            <a:extLst>
              <a:ext uri="{FF2B5EF4-FFF2-40B4-BE49-F238E27FC236}">
                <a16:creationId xmlns:a16="http://schemas.microsoft.com/office/drawing/2014/main" id="{D3814C6C-A7A9-470C-8C5F-E37983D5FACD}"/>
              </a:ext>
            </a:extLst>
          </p:cNvPr>
          <p:cNvCxnSpPr>
            <a:cxnSpLocks/>
          </p:cNvCxnSpPr>
          <p:nvPr/>
        </p:nvCxnSpPr>
        <p:spPr>
          <a:xfrm flipV="1">
            <a:off x="3777629" y="1649268"/>
            <a:ext cx="942276" cy="723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41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98BC88E-DA97-40AC-869A-4F2F84E1B613}"/>
              </a:ext>
            </a:extLst>
          </p:cNvPr>
          <p:cNvSpPr>
            <a:spLocks noGrp="1"/>
          </p:cNvSpPr>
          <p:nvPr>
            <p:ph type="title"/>
          </p:nvPr>
        </p:nvSpPr>
        <p:spPr/>
        <p:txBody>
          <a:bodyPr/>
          <a:lstStyle/>
          <a:p>
            <a:r>
              <a:rPr lang="id-ID" b="1">
                <a:solidFill>
                  <a:srgbClr val="FFFFFF"/>
                </a:solidFill>
              </a:rPr>
              <a:t>BUMP MAP </a:t>
            </a:r>
          </a:p>
        </p:txBody>
      </p:sp>
      <p:sp>
        <p:nvSpPr>
          <p:cNvPr id="3" name="Subjudul 2">
            <a:extLst>
              <a:ext uri="{FF2B5EF4-FFF2-40B4-BE49-F238E27FC236}">
                <a16:creationId xmlns:a16="http://schemas.microsoft.com/office/drawing/2014/main" id="{6158402B-2597-41D8-84A3-B9829335CDD1}"/>
              </a:ext>
            </a:extLst>
          </p:cNvPr>
          <p:cNvSpPr>
            <a:spLocks noGrp="1"/>
          </p:cNvSpPr>
          <p:nvPr>
            <p:ph type="subTitle" idx="1"/>
          </p:nvPr>
        </p:nvSpPr>
        <p:spPr>
          <a:xfrm>
            <a:off x="713250" y="1175650"/>
            <a:ext cx="7775949" cy="3428400"/>
          </a:xfrm>
        </p:spPr>
        <p:txBody>
          <a:bodyPr/>
          <a:lstStyle/>
          <a:p>
            <a:pPr marL="114300" indent="0">
              <a:buNone/>
            </a:pPr>
            <a:r>
              <a:rPr lang="id-ID" sz="1800" dirty="0" err="1">
                <a:solidFill>
                  <a:srgbClr val="FFFFFF"/>
                </a:solidFill>
              </a:rPr>
              <a:t>Bump</a:t>
            </a:r>
            <a:r>
              <a:rPr lang="id-ID" sz="1800" dirty="0">
                <a:solidFill>
                  <a:srgbClr val="FFFFFF"/>
                </a:solidFill>
              </a:rPr>
              <a:t> Map </a:t>
            </a:r>
            <a:r>
              <a:rPr lang="id-ID" sz="1800" dirty="0" err="1">
                <a:solidFill>
                  <a:srgbClr val="FFFFFF"/>
                </a:solidFill>
              </a:rPr>
              <a:t>is</a:t>
            </a:r>
            <a:r>
              <a:rPr lang="id-ID" sz="1800" dirty="0">
                <a:solidFill>
                  <a:srgbClr val="FFFFFF"/>
                </a:solidFill>
              </a:rPr>
              <a:t> </a:t>
            </a:r>
            <a:r>
              <a:rPr lang="id-ID" sz="1800" dirty="0" err="1">
                <a:solidFill>
                  <a:srgbClr val="FFFFFF"/>
                </a:solidFill>
              </a:rPr>
              <a:t>used</a:t>
            </a:r>
            <a:r>
              <a:rPr lang="id-ID" sz="1800" dirty="0">
                <a:solidFill>
                  <a:srgbClr val="FFFFFF"/>
                </a:solidFill>
              </a:rPr>
              <a:t> </a:t>
            </a:r>
            <a:r>
              <a:rPr lang="id-ID" sz="1800" dirty="0" err="1">
                <a:solidFill>
                  <a:srgbClr val="FFFFFF"/>
                </a:solidFill>
              </a:rPr>
              <a:t>to</a:t>
            </a:r>
            <a:r>
              <a:rPr lang="id-ID" sz="1800" dirty="0">
                <a:solidFill>
                  <a:srgbClr val="FFFFFF"/>
                </a:solidFill>
              </a:rPr>
              <a:t> </a:t>
            </a:r>
            <a:r>
              <a:rPr lang="id-ID" sz="1800" dirty="0" err="1">
                <a:solidFill>
                  <a:srgbClr val="FFFFFF"/>
                </a:solidFill>
              </a:rPr>
              <a:t>add</a:t>
            </a:r>
            <a:r>
              <a:rPr lang="id-ID" sz="1800" dirty="0">
                <a:solidFill>
                  <a:srgbClr val="FFFFFF"/>
                </a:solidFill>
              </a:rPr>
              <a:t> </a:t>
            </a:r>
            <a:r>
              <a:rPr lang="id-ID" sz="1800" dirty="0" err="1">
                <a:solidFill>
                  <a:srgbClr val="FFFFFF"/>
                </a:solidFill>
              </a:rPr>
              <a:t>depth</a:t>
            </a:r>
            <a:r>
              <a:rPr lang="id-ID" sz="1800" dirty="0">
                <a:solidFill>
                  <a:srgbClr val="FFFFFF"/>
                </a:solidFill>
              </a:rPr>
              <a:t> </a:t>
            </a:r>
            <a:r>
              <a:rPr lang="id-ID" sz="1800" dirty="0" err="1">
                <a:solidFill>
                  <a:srgbClr val="FFFFFF"/>
                </a:solidFill>
              </a:rPr>
              <a:t>to</a:t>
            </a:r>
            <a:r>
              <a:rPr lang="id-ID" sz="1800" dirty="0">
                <a:solidFill>
                  <a:srgbClr val="FFFFFF"/>
                </a:solidFill>
              </a:rPr>
              <a:t> a material.</a:t>
            </a:r>
          </a:p>
          <a:p>
            <a:endParaRPr lang="id-ID" sz="1800">
              <a:solidFill>
                <a:srgbClr val="FFFFFF"/>
              </a:solidFill>
            </a:endParaRPr>
          </a:p>
          <a:p>
            <a:pPr marL="114300" indent="0">
              <a:buNone/>
            </a:pPr>
            <a:r>
              <a:rPr lang="id-ID" sz="1800" err="1">
                <a:solidFill>
                  <a:srgbClr val="FFFFFF"/>
                </a:solidFill>
              </a:rPr>
              <a:t>Adding</a:t>
            </a:r>
            <a:r>
              <a:rPr lang="id-ID" sz="1800" dirty="0">
                <a:solidFill>
                  <a:srgbClr val="FFFFFF"/>
                </a:solidFill>
              </a:rPr>
              <a:t> a </a:t>
            </a:r>
            <a:r>
              <a:rPr lang="id-ID" sz="1800" err="1">
                <a:solidFill>
                  <a:srgbClr val="FFFFFF"/>
                </a:solidFill>
              </a:rPr>
              <a:t>Bump</a:t>
            </a:r>
            <a:r>
              <a:rPr lang="id-ID" sz="1800" dirty="0">
                <a:solidFill>
                  <a:srgbClr val="FFFFFF"/>
                </a:solidFill>
              </a:rPr>
              <a:t> Map </a:t>
            </a:r>
            <a:r>
              <a:rPr lang="id-ID" sz="1800" err="1">
                <a:solidFill>
                  <a:srgbClr val="FFFFFF"/>
                </a:solidFill>
              </a:rPr>
              <a:t>texture</a:t>
            </a:r>
            <a:r>
              <a:rPr lang="id-ID" sz="1800" dirty="0">
                <a:solidFill>
                  <a:srgbClr val="FFFFFF"/>
                </a:solidFill>
              </a:rPr>
              <a:t> </a:t>
            </a:r>
            <a:r>
              <a:rPr lang="id-ID" sz="1800" err="1">
                <a:solidFill>
                  <a:srgbClr val="FFFFFF"/>
                </a:solidFill>
              </a:rPr>
              <a:t>to</a:t>
            </a:r>
            <a:r>
              <a:rPr lang="id-ID" sz="1800" dirty="0">
                <a:solidFill>
                  <a:srgbClr val="FFFFFF"/>
                </a:solidFill>
              </a:rPr>
              <a:t> </a:t>
            </a:r>
            <a:r>
              <a:rPr lang="id-ID" sz="1800" err="1">
                <a:solidFill>
                  <a:srgbClr val="FFFFFF"/>
                </a:solidFill>
              </a:rPr>
              <a:t>the</a:t>
            </a:r>
            <a:r>
              <a:rPr lang="id-ID" sz="1800" dirty="0">
                <a:solidFill>
                  <a:srgbClr val="FFFFFF"/>
                </a:solidFill>
              </a:rPr>
              <a:t> material </a:t>
            </a:r>
            <a:r>
              <a:rPr lang="id-ID" sz="1800" err="1">
                <a:solidFill>
                  <a:srgbClr val="FFFFFF"/>
                </a:solidFill>
              </a:rPr>
              <a:t>will</a:t>
            </a:r>
            <a:r>
              <a:rPr lang="id-ID" sz="1800" dirty="0">
                <a:solidFill>
                  <a:srgbClr val="FFFFFF"/>
                </a:solidFill>
              </a:rPr>
              <a:t> </a:t>
            </a:r>
            <a:r>
              <a:rPr lang="id-ID" sz="1800" err="1">
                <a:solidFill>
                  <a:srgbClr val="FFFFFF"/>
                </a:solidFill>
              </a:rPr>
              <a:t>make</a:t>
            </a:r>
            <a:r>
              <a:rPr lang="id-ID" sz="1800" dirty="0">
                <a:solidFill>
                  <a:srgbClr val="FFFFFF"/>
                </a:solidFill>
              </a:rPr>
              <a:t> </a:t>
            </a:r>
            <a:r>
              <a:rPr lang="id-ID" sz="1800" err="1">
                <a:solidFill>
                  <a:srgbClr val="FFFFFF"/>
                </a:solidFill>
              </a:rPr>
              <a:t>the</a:t>
            </a:r>
            <a:r>
              <a:rPr lang="id-ID" sz="1800" dirty="0">
                <a:solidFill>
                  <a:srgbClr val="FFFFFF"/>
                </a:solidFill>
              </a:rPr>
              <a:t> </a:t>
            </a:r>
            <a:r>
              <a:rPr lang="id-ID" sz="1800" err="1">
                <a:solidFill>
                  <a:srgbClr val="FFFFFF"/>
                </a:solidFill>
              </a:rPr>
              <a:t>object</a:t>
            </a:r>
            <a:r>
              <a:rPr lang="id-ID" sz="1800" dirty="0">
                <a:solidFill>
                  <a:srgbClr val="FFFFFF"/>
                </a:solidFill>
              </a:rPr>
              <a:t> </a:t>
            </a:r>
            <a:r>
              <a:rPr lang="id-ID" sz="1800" err="1">
                <a:solidFill>
                  <a:srgbClr val="FFFFFF"/>
                </a:solidFill>
              </a:rPr>
              <a:t>look</a:t>
            </a:r>
            <a:r>
              <a:rPr lang="id-ID" sz="1800" dirty="0">
                <a:solidFill>
                  <a:srgbClr val="FFFFFF"/>
                </a:solidFill>
              </a:rPr>
              <a:t> </a:t>
            </a:r>
            <a:r>
              <a:rPr lang="id-ID" sz="1800" err="1">
                <a:solidFill>
                  <a:srgbClr val="FFFFFF"/>
                </a:solidFill>
              </a:rPr>
              <a:t>more</a:t>
            </a:r>
            <a:r>
              <a:rPr lang="id-ID" sz="1800" dirty="0">
                <a:solidFill>
                  <a:srgbClr val="FFFFFF"/>
                </a:solidFill>
              </a:rPr>
              <a:t> </a:t>
            </a:r>
            <a:r>
              <a:rPr lang="id-ID" sz="1800" err="1">
                <a:solidFill>
                  <a:srgbClr val="FFFFFF"/>
                </a:solidFill>
              </a:rPr>
              <a:t>detailed</a:t>
            </a:r>
            <a:r>
              <a:rPr lang="id-ID" sz="1800" dirty="0">
                <a:solidFill>
                  <a:srgbClr val="FFFFFF"/>
                </a:solidFill>
              </a:rPr>
              <a:t> </a:t>
            </a:r>
            <a:r>
              <a:rPr lang="id-ID" sz="1800" err="1">
                <a:solidFill>
                  <a:srgbClr val="FFFFFF"/>
                </a:solidFill>
              </a:rPr>
              <a:t>and</a:t>
            </a:r>
            <a:r>
              <a:rPr lang="id-ID" sz="1800" dirty="0">
                <a:solidFill>
                  <a:srgbClr val="FFFFFF"/>
                </a:solidFill>
              </a:rPr>
              <a:t> </a:t>
            </a:r>
            <a:r>
              <a:rPr lang="id-ID" sz="1800" err="1">
                <a:solidFill>
                  <a:srgbClr val="FFFFFF"/>
                </a:solidFill>
              </a:rPr>
              <a:t>deeper</a:t>
            </a:r>
            <a:r>
              <a:rPr lang="id-ID" sz="1800" dirty="0">
                <a:solidFill>
                  <a:srgbClr val="FFFFFF"/>
                </a:solidFill>
              </a:rPr>
              <a:t> </a:t>
            </a:r>
            <a:r>
              <a:rPr lang="id-ID" sz="1800" err="1">
                <a:solidFill>
                  <a:srgbClr val="FFFFFF"/>
                </a:solidFill>
              </a:rPr>
              <a:t>than</a:t>
            </a:r>
            <a:r>
              <a:rPr lang="id-ID" sz="1800" dirty="0">
                <a:solidFill>
                  <a:srgbClr val="FFFFFF"/>
                </a:solidFill>
              </a:rPr>
              <a:t> </a:t>
            </a:r>
            <a:r>
              <a:rPr lang="id-ID" sz="1800" err="1">
                <a:solidFill>
                  <a:srgbClr val="FFFFFF"/>
                </a:solidFill>
              </a:rPr>
              <a:t>objects</a:t>
            </a:r>
            <a:r>
              <a:rPr lang="id-ID" sz="1800" dirty="0">
                <a:solidFill>
                  <a:srgbClr val="FFFFFF"/>
                </a:solidFill>
              </a:rPr>
              <a:t> </a:t>
            </a:r>
            <a:r>
              <a:rPr lang="id-ID" sz="1800" err="1">
                <a:solidFill>
                  <a:srgbClr val="FFFFFF"/>
                </a:solidFill>
              </a:rPr>
              <a:t>that</a:t>
            </a:r>
            <a:r>
              <a:rPr lang="id-ID" sz="1800" dirty="0">
                <a:solidFill>
                  <a:srgbClr val="FFFFFF"/>
                </a:solidFill>
              </a:rPr>
              <a:t> </a:t>
            </a:r>
            <a:r>
              <a:rPr lang="id-ID" sz="1800">
                <a:solidFill>
                  <a:srgbClr val="FFFFFF"/>
                </a:solidFill>
              </a:rPr>
              <a:t>does not add a </a:t>
            </a:r>
            <a:r>
              <a:rPr lang="id-ID" sz="1800" err="1">
                <a:solidFill>
                  <a:srgbClr val="FFFFFF"/>
                </a:solidFill>
              </a:rPr>
              <a:t>Bump</a:t>
            </a:r>
            <a:r>
              <a:rPr lang="id-ID" sz="1800">
                <a:solidFill>
                  <a:srgbClr val="FFFFFF"/>
                </a:solidFill>
              </a:rPr>
              <a:t> Map </a:t>
            </a:r>
            <a:r>
              <a:rPr lang="id-ID" sz="1800" err="1">
                <a:solidFill>
                  <a:srgbClr val="FFFFFF"/>
                </a:solidFill>
              </a:rPr>
              <a:t>to</a:t>
            </a:r>
            <a:r>
              <a:rPr lang="id-ID" sz="1800" dirty="0">
                <a:solidFill>
                  <a:srgbClr val="FFFFFF"/>
                </a:solidFill>
              </a:rPr>
              <a:t> </a:t>
            </a:r>
            <a:r>
              <a:rPr lang="id-ID" sz="1800" err="1">
                <a:solidFill>
                  <a:srgbClr val="FFFFFF"/>
                </a:solidFill>
              </a:rPr>
              <a:t>the</a:t>
            </a:r>
            <a:r>
              <a:rPr lang="id-ID" sz="1800" dirty="0">
                <a:solidFill>
                  <a:srgbClr val="FFFFFF"/>
                </a:solidFill>
              </a:rPr>
              <a:t> </a:t>
            </a:r>
            <a:r>
              <a:rPr lang="id-ID" sz="1800" err="1">
                <a:solidFill>
                  <a:srgbClr val="FFFFFF"/>
                </a:solidFill>
              </a:rPr>
              <a:t>texture</a:t>
            </a:r>
            <a:r>
              <a:rPr lang="id-ID" sz="1800" dirty="0">
                <a:solidFill>
                  <a:srgbClr val="FFFFFF"/>
                </a:solidFill>
              </a:rPr>
              <a:t>.</a:t>
            </a:r>
          </a:p>
          <a:p>
            <a:pPr marL="114300" indent="0">
              <a:buNone/>
            </a:pPr>
            <a:endParaRPr lang="id-ID" sz="1800">
              <a:solidFill>
                <a:srgbClr val="FFFFFF"/>
              </a:solidFill>
            </a:endParaRPr>
          </a:p>
          <a:p>
            <a:pPr marL="114300" indent="0">
              <a:buNone/>
            </a:pPr>
            <a:r>
              <a:rPr lang="id-ID" sz="1800" err="1">
                <a:solidFill>
                  <a:srgbClr val="FFFFFF"/>
                </a:solidFill>
              </a:rPr>
              <a:t>an</a:t>
            </a:r>
            <a:r>
              <a:rPr lang="id-ID" sz="1800" dirty="0">
                <a:solidFill>
                  <a:srgbClr val="FFFFFF"/>
                </a:solidFill>
              </a:rPr>
              <a:t> </a:t>
            </a:r>
            <a:r>
              <a:rPr lang="id-ID" sz="1800" err="1">
                <a:solidFill>
                  <a:srgbClr val="FFFFFF"/>
                </a:solidFill>
              </a:rPr>
              <a:t>example</a:t>
            </a:r>
            <a:r>
              <a:rPr lang="id-ID" sz="1800" dirty="0">
                <a:solidFill>
                  <a:srgbClr val="FFFFFF"/>
                </a:solidFill>
              </a:rPr>
              <a:t> </a:t>
            </a:r>
            <a:r>
              <a:rPr lang="id-ID" sz="1800" err="1">
                <a:solidFill>
                  <a:srgbClr val="FFFFFF"/>
                </a:solidFill>
              </a:rPr>
              <a:t>of</a:t>
            </a:r>
            <a:r>
              <a:rPr lang="id-ID" sz="1800" dirty="0">
                <a:solidFill>
                  <a:srgbClr val="FFFFFF"/>
                </a:solidFill>
              </a:rPr>
              <a:t> </a:t>
            </a:r>
            <a:r>
              <a:rPr lang="id-ID" sz="1800">
                <a:solidFill>
                  <a:srgbClr val="FFFFFF"/>
                </a:solidFill>
              </a:rPr>
              <a:t>implementation</a:t>
            </a:r>
            <a:r>
              <a:rPr lang="id-ID" sz="1800" dirty="0">
                <a:solidFill>
                  <a:srgbClr val="FFFFFF"/>
                </a:solidFill>
              </a:rPr>
              <a:t> </a:t>
            </a:r>
            <a:r>
              <a:rPr lang="id-ID" sz="1800" err="1">
                <a:solidFill>
                  <a:srgbClr val="FFFFFF"/>
                </a:solidFill>
              </a:rPr>
              <a:t>will</a:t>
            </a:r>
            <a:r>
              <a:rPr lang="id-ID" sz="1800" dirty="0">
                <a:solidFill>
                  <a:srgbClr val="FFFFFF"/>
                </a:solidFill>
              </a:rPr>
              <a:t> </a:t>
            </a:r>
            <a:r>
              <a:rPr lang="id-ID" sz="1800" err="1">
                <a:solidFill>
                  <a:srgbClr val="FFFFFF"/>
                </a:solidFill>
              </a:rPr>
              <a:t>be</a:t>
            </a:r>
            <a:r>
              <a:rPr lang="id-ID" sz="1800" dirty="0">
                <a:solidFill>
                  <a:srgbClr val="FFFFFF"/>
                </a:solidFill>
              </a:rPr>
              <a:t> </a:t>
            </a:r>
            <a:r>
              <a:rPr lang="id-ID" sz="1800" err="1">
                <a:solidFill>
                  <a:srgbClr val="FFFFFF"/>
                </a:solidFill>
              </a:rPr>
              <a:t>explained</a:t>
            </a:r>
            <a:r>
              <a:rPr lang="id-ID" sz="1800" dirty="0">
                <a:solidFill>
                  <a:srgbClr val="FFFFFF"/>
                </a:solidFill>
              </a:rPr>
              <a:t> in </a:t>
            </a:r>
            <a:r>
              <a:rPr lang="id-ID" sz="1800" err="1">
                <a:solidFill>
                  <a:srgbClr val="FFFFFF"/>
                </a:solidFill>
              </a:rPr>
              <a:t>the</a:t>
            </a:r>
            <a:r>
              <a:rPr lang="id-ID" sz="1800" dirty="0">
                <a:solidFill>
                  <a:srgbClr val="FFFFFF"/>
                </a:solidFill>
              </a:rPr>
              <a:t> </a:t>
            </a:r>
            <a:r>
              <a:rPr lang="id-ID" sz="1800" err="1">
                <a:solidFill>
                  <a:srgbClr val="FFFFFF"/>
                </a:solidFill>
              </a:rPr>
              <a:t>next</a:t>
            </a:r>
            <a:r>
              <a:rPr lang="id-ID" sz="1800" dirty="0">
                <a:solidFill>
                  <a:srgbClr val="FFFFFF"/>
                </a:solidFill>
              </a:rPr>
              <a:t> </a:t>
            </a:r>
            <a:r>
              <a:rPr lang="id-ID" sz="1800" err="1">
                <a:solidFill>
                  <a:srgbClr val="FFFFFF"/>
                </a:solidFill>
              </a:rPr>
              <a:t>slide</a:t>
            </a:r>
            <a:endParaRPr lang="id-ID" err="1">
              <a:solidFill>
                <a:srgbClr val="FFFFFF"/>
              </a:solidFill>
            </a:endParaRPr>
          </a:p>
        </p:txBody>
      </p:sp>
    </p:spTree>
    <p:extLst>
      <p:ext uri="{BB962C8B-B14F-4D97-AF65-F5344CB8AC3E}">
        <p14:creationId xmlns:p14="http://schemas.microsoft.com/office/powerpoint/2010/main" val="257275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8439E0F-D89E-4C9D-9172-F41DB5355EAC}"/>
              </a:ext>
            </a:extLst>
          </p:cNvPr>
          <p:cNvSpPr>
            <a:spLocks noGrp="1"/>
          </p:cNvSpPr>
          <p:nvPr>
            <p:ph type="title"/>
          </p:nvPr>
        </p:nvSpPr>
        <p:spPr/>
        <p:txBody>
          <a:bodyPr/>
          <a:lstStyle/>
          <a:p>
            <a:r>
              <a:rPr lang="id-ID" err="1">
                <a:solidFill>
                  <a:srgbClr val="FFFFFF"/>
                </a:solidFill>
              </a:rPr>
              <a:t>Bump</a:t>
            </a:r>
            <a:r>
              <a:rPr lang="id-ID">
                <a:solidFill>
                  <a:srgbClr val="FFFFFF"/>
                </a:solidFill>
              </a:rPr>
              <a:t> Map (</a:t>
            </a:r>
            <a:r>
              <a:rPr lang="id-ID" err="1">
                <a:solidFill>
                  <a:srgbClr val="FFFFFF"/>
                </a:solidFill>
              </a:rPr>
              <a:t>example</a:t>
            </a:r>
            <a:r>
              <a:rPr lang="id-ID">
                <a:solidFill>
                  <a:srgbClr val="FFFFFF"/>
                </a:solidFill>
              </a:rPr>
              <a:t>)</a:t>
            </a:r>
          </a:p>
        </p:txBody>
      </p:sp>
      <p:sp>
        <p:nvSpPr>
          <p:cNvPr id="3" name="Subjudul 2">
            <a:extLst>
              <a:ext uri="{FF2B5EF4-FFF2-40B4-BE49-F238E27FC236}">
                <a16:creationId xmlns:a16="http://schemas.microsoft.com/office/drawing/2014/main" id="{8300423D-D922-4A86-9F7D-A29EC7544017}"/>
              </a:ext>
            </a:extLst>
          </p:cNvPr>
          <p:cNvSpPr>
            <a:spLocks noGrp="1"/>
          </p:cNvSpPr>
          <p:nvPr>
            <p:ph type="subTitle" idx="1"/>
          </p:nvPr>
        </p:nvSpPr>
        <p:spPr>
          <a:xfrm>
            <a:off x="713250" y="1175650"/>
            <a:ext cx="3775449" cy="1597003"/>
          </a:xfrm>
        </p:spPr>
        <p:txBody>
          <a:bodyPr/>
          <a:lstStyle/>
          <a:p>
            <a:pPr marL="114300" indent="0" algn="just">
              <a:buNone/>
            </a:pPr>
            <a:r>
              <a:rPr lang="id-ID" dirty="0">
                <a:solidFill>
                  <a:srgbClr val="FFFFFF"/>
                </a:solidFill>
              </a:rPr>
              <a:t>In </a:t>
            </a:r>
            <a:r>
              <a:rPr lang="id-ID" dirty="0" err="1">
                <a:solidFill>
                  <a:srgbClr val="FFFFFF"/>
                </a:solidFill>
              </a:rPr>
              <a:t>this</a:t>
            </a:r>
            <a:r>
              <a:rPr lang="id-ID" dirty="0">
                <a:solidFill>
                  <a:srgbClr val="FFFFFF"/>
                </a:solidFill>
              </a:rPr>
              <a:t> </a:t>
            </a:r>
            <a:r>
              <a:rPr lang="id-ID" dirty="0" err="1">
                <a:solidFill>
                  <a:srgbClr val="FFFFFF"/>
                </a:solidFill>
              </a:rPr>
              <a:t>example</a:t>
            </a:r>
            <a:r>
              <a:rPr lang="id-ID" dirty="0">
                <a:solidFill>
                  <a:srgbClr val="FFFFFF"/>
                </a:solidFill>
              </a:rPr>
              <a:t>, </a:t>
            </a:r>
            <a:r>
              <a:rPr lang="id-ID" dirty="0" err="1">
                <a:solidFill>
                  <a:srgbClr val="FFFFFF"/>
                </a:solidFill>
              </a:rPr>
              <a:t>you</a:t>
            </a:r>
            <a:r>
              <a:rPr lang="id-ID" dirty="0">
                <a:solidFill>
                  <a:srgbClr val="FFFFFF"/>
                </a:solidFill>
              </a:rPr>
              <a:t> </a:t>
            </a:r>
            <a:r>
              <a:rPr lang="id-ID" dirty="0" err="1">
                <a:solidFill>
                  <a:srgbClr val="FFFFFF"/>
                </a:solidFill>
              </a:rPr>
              <a:t>can</a:t>
            </a:r>
            <a:r>
              <a:rPr lang="id-ID" dirty="0">
                <a:solidFill>
                  <a:srgbClr val="FFFFFF"/>
                </a:solidFill>
              </a:rPr>
              <a:t> </a:t>
            </a:r>
            <a:r>
              <a:rPr lang="id-ID">
                <a:solidFill>
                  <a:srgbClr val="FFFFFF"/>
                </a:solidFill>
              </a:rPr>
              <a:t>see  the</a:t>
            </a:r>
            <a:r>
              <a:rPr lang="id-ID" dirty="0">
                <a:solidFill>
                  <a:srgbClr val="FFFFFF"/>
                </a:solidFill>
              </a:rPr>
              <a:t> </a:t>
            </a:r>
            <a:r>
              <a:rPr lang="id-ID" dirty="0" err="1">
                <a:solidFill>
                  <a:srgbClr val="FFFFFF"/>
                </a:solidFill>
              </a:rPr>
              <a:t>left-hand</a:t>
            </a:r>
            <a:r>
              <a:rPr lang="id-ID" dirty="0">
                <a:solidFill>
                  <a:srgbClr val="FFFFFF"/>
                </a:solidFill>
              </a:rPr>
              <a:t> </a:t>
            </a:r>
            <a:r>
              <a:rPr lang="id-ID" dirty="0" err="1">
                <a:solidFill>
                  <a:srgbClr val="FFFFFF"/>
                </a:solidFill>
              </a:rPr>
              <a:t>side</a:t>
            </a:r>
            <a:r>
              <a:rPr lang="id-ID" dirty="0">
                <a:solidFill>
                  <a:srgbClr val="FFFFFF"/>
                </a:solidFill>
              </a:rPr>
              <a:t> </a:t>
            </a:r>
            <a:r>
              <a:rPr lang="id-ID" dirty="0" err="1">
                <a:solidFill>
                  <a:srgbClr val="FFFFFF"/>
                </a:solidFill>
              </a:rPr>
              <a:t>wall</a:t>
            </a:r>
            <a:r>
              <a:rPr lang="id-ID" dirty="0">
                <a:solidFill>
                  <a:srgbClr val="FFFFFF"/>
                </a:solidFill>
              </a:rPr>
              <a:t> </a:t>
            </a:r>
            <a:r>
              <a:rPr lang="id-ID" dirty="0" err="1">
                <a:solidFill>
                  <a:srgbClr val="FFFFFF"/>
                </a:solidFill>
              </a:rPr>
              <a:t>looks</a:t>
            </a:r>
            <a:r>
              <a:rPr lang="id-ID" dirty="0">
                <a:solidFill>
                  <a:srgbClr val="FFFFFF"/>
                </a:solidFill>
              </a:rPr>
              <a:t> </a:t>
            </a:r>
            <a:r>
              <a:rPr lang="id-ID" dirty="0" err="1">
                <a:solidFill>
                  <a:srgbClr val="FFFFFF"/>
                </a:solidFill>
              </a:rPr>
              <a:t>much</a:t>
            </a:r>
            <a:r>
              <a:rPr lang="id-ID" dirty="0">
                <a:solidFill>
                  <a:srgbClr val="FFFFFF"/>
                </a:solidFill>
              </a:rPr>
              <a:t> </a:t>
            </a:r>
            <a:r>
              <a:rPr lang="id-ID" dirty="0" err="1">
                <a:solidFill>
                  <a:srgbClr val="FFFFFF"/>
                </a:solidFill>
              </a:rPr>
              <a:t>more</a:t>
            </a:r>
            <a:r>
              <a:rPr lang="id-ID" dirty="0">
                <a:solidFill>
                  <a:srgbClr val="FFFFFF"/>
                </a:solidFill>
              </a:rPr>
              <a:t> </a:t>
            </a:r>
            <a:r>
              <a:rPr lang="id-ID" dirty="0" err="1">
                <a:solidFill>
                  <a:srgbClr val="FFFFFF"/>
                </a:solidFill>
              </a:rPr>
              <a:t>detailed</a:t>
            </a:r>
            <a:r>
              <a:rPr lang="id-ID" dirty="0">
                <a:solidFill>
                  <a:srgbClr val="FFFFFF"/>
                </a:solidFill>
              </a:rPr>
              <a:t> </a:t>
            </a:r>
            <a:r>
              <a:rPr lang="id-ID" dirty="0" err="1">
                <a:solidFill>
                  <a:srgbClr val="FFFFFF"/>
                </a:solidFill>
              </a:rPr>
              <a:t>and</a:t>
            </a:r>
            <a:r>
              <a:rPr lang="id-ID" dirty="0">
                <a:solidFill>
                  <a:srgbClr val="FFFFFF"/>
                </a:solidFill>
              </a:rPr>
              <a:t> </a:t>
            </a:r>
            <a:r>
              <a:rPr lang="id-ID" dirty="0" err="1">
                <a:solidFill>
                  <a:srgbClr val="FFFFFF"/>
                </a:solidFill>
              </a:rPr>
              <a:t>seems</a:t>
            </a:r>
            <a:r>
              <a:rPr lang="id-ID" dirty="0">
                <a:solidFill>
                  <a:srgbClr val="FFFFFF"/>
                </a:solidFill>
              </a:rPr>
              <a:t> </a:t>
            </a:r>
            <a:r>
              <a:rPr lang="id-ID" dirty="0" err="1">
                <a:solidFill>
                  <a:srgbClr val="FFFFFF"/>
                </a:solidFill>
              </a:rPr>
              <a:t>to</a:t>
            </a:r>
            <a:r>
              <a:rPr lang="id-ID" dirty="0">
                <a:solidFill>
                  <a:srgbClr val="FFFFFF"/>
                </a:solidFill>
              </a:rPr>
              <a:t> </a:t>
            </a:r>
            <a:r>
              <a:rPr lang="id-ID" dirty="0" err="1">
                <a:solidFill>
                  <a:srgbClr val="FFFFFF"/>
                </a:solidFill>
              </a:rPr>
              <a:t>have</a:t>
            </a:r>
            <a:r>
              <a:rPr lang="id-ID" dirty="0">
                <a:solidFill>
                  <a:srgbClr val="FFFFFF"/>
                </a:solidFill>
              </a:rPr>
              <a:t> </a:t>
            </a:r>
            <a:r>
              <a:rPr lang="id-ID" dirty="0" err="1">
                <a:solidFill>
                  <a:srgbClr val="FFFFFF"/>
                </a:solidFill>
              </a:rPr>
              <a:t>much</a:t>
            </a:r>
            <a:r>
              <a:rPr lang="id-ID" dirty="0">
                <a:solidFill>
                  <a:srgbClr val="FFFFFF"/>
                </a:solidFill>
              </a:rPr>
              <a:t> </a:t>
            </a:r>
            <a:r>
              <a:rPr lang="id-ID" dirty="0" err="1">
                <a:solidFill>
                  <a:srgbClr val="FFFFFF"/>
                </a:solidFill>
              </a:rPr>
              <a:t>more</a:t>
            </a:r>
            <a:r>
              <a:rPr lang="id-ID" dirty="0">
                <a:solidFill>
                  <a:srgbClr val="FFFFFF"/>
                </a:solidFill>
              </a:rPr>
              <a:t> </a:t>
            </a:r>
            <a:r>
              <a:rPr lang="id-ID" dirty="0" err="1">
                <a:solidFill>
                  <a:srgbClr val="FFFFFF"/>
                </a:solidFill>
              </a:rPr>
              <a:t>depth</a:t>
            </a:r>
            <a:r>
              <a:rPr lang="id-ID" dirty="0">
                <a:solidFill>
                  <a:srgbClr val="FFFFFF"/>
                </a:solidFill>
              </a:rPr>
              <a:t> </a:t>
            </a:r>
            <a:r>
              <a:rPr lang="id-ID" dirty="0" err="1">
                <a:solidFill>
                  <a:srgbClr val="FFFFFF"/>
                </a:solidFill>
              </a:rPr>
              <a:t>when</a:t>
            </a:r>
            <a:r>
              <a:rPr lang="id-ID" dirty="0">
                <a:solidFill>
                  <a:srgbClr val="FFFFFF"/>
                </a:solidFill>
              </a:rPr>
              <a:t> </a:t>
            </a:r>
            <a:r>
              <a:rPr lang="id-ID" dirty="0" err="1">
                <a:solidFill>
                  <a:srgbClr val="FFFFFF"/>
                </a:solidFill>
              </a:rPr>
              <a:t>you</a:t>
            </a:r>
            <a:r>
              <a:rPr lang="id-ID" dirty="0">
                <a:solidFill>
                  <a:srgbClr val="FFFFFF"/>
                </a:solidFill>
              </a:rPr>
              <a:t> </a:t>
            </a:r>
            <a:r>
              <a:rPr lang="id-ID" dirty="0" err="1">
                <a:solidFill>
                  <a:srgbClr val="FFFFFF"/>
                </a:solidFill>
              </a:rPr>
              <a:t>compare</a:t>
            </a:r>
            <a:r>
              <a:rPr lang="id-ID" dirty="0">
                <a:solidFill>
                  <a:srgbClr val="FFFFFF"/>
                </a:solidFill>
              </a:rPr>
              <a:t> </a:t>
            </a:r>
            <a:r>
              <a:rPr lang="id-ID" dirty="0" err="1">
                <a:solidFill>
                  <a:srgbClr val="FFFFFF"/>
                </a:solidFill>
              </a:rPr>
              <a:t>it</a:t>
            </a:r>
            <a:r>
              <a:rPr lang="id-ID" dirty="0">
                <a:solidFill>
                  <a:srgbClr val="FFFFFF"/>
                </a:solidFill>
              </a:rPr>
              <a:t> </a:t>
            </a:r>
            <a:r>
              <a:rPr lang="id-ID" dirty="0" err="1">
                <a:solidFill>
                  <a:srgbClr val="FFFFFF"/>
                </a:solidFill>
              </a:rPr>
              <a:t>with</a:t>
            </a:r>
            <a:r>
              <a:rPr lang="id-ID" dirty="0">
                <a:solidFill>
                  <a:srgbClr val="FFFFFF"/>
                </a:solidFill>
              </a:rPr>
              <a:t> </a:t>
            </a:r>
            <a:r>
              <a:rPr lang="id-ID" dirty="0" err="1">
                <a:solidFill>
                  <a:srgbClr val="FFFFFF"/>
                </a:solidFill>
              </a:rPr>
              <a:t>the</a:t>
            </a:r>
            <a:r>
              <a:rPr lang="id-ID" dirty="0">
                <a:solidFill>
                  <a:srgbClr val="FFFFFF"/>
                </a:solidFill>
              </a:rPr>
              <a:t> </a:t>
            </a:r>
            <a:r>
              <a:rPr lang="id-ID" dirty="0" err="1">
                <a:solidFill>
                  <a:srgbClr val="FFFFFF"/>
                </a:solidFill>
              </a:rPr>
              <a:t>wall</a:t>
            </a:r>
            <a:r>
              <a:rPr lang="id-ID" dirty="0">
                <a:solidFill>
                  <a:srgbClr val="FFFFFF"/>
                </a:solidFill>
              </a:rPr>
              <a:t> </a:t>
            </a:r>
            <a:r>
              <a:rPr lang="id-ID" dirty="0" err="1">
                <a:solidFill>
                  <a:srgbClr val="FFFFFF"/>
                </a:solidFill>
              </a:rPr>
              <a:t>on</a:t>
            </a:r>
            <a:r>
              <a:rPr lang="id-ID" dirty="0">
                <a:solidFill>
                  <a:srgbClr val="FFFFFF"/>
                </a:solidFill>
              </a:rPr>
              <a:t> </a:t>
            </a:r>
            <a:r>
              <a:rPr lang="id-ID" dirty="0" err="1">
                <a:solidFill>
                  <a:srgbClr val="FFFFFF"/>
                </a:solidFill>
              </a:rPr>
              <a:t>the</a:t>
            </a:r>
            <a:r>
              <a:rPr lang="id-ID" dirty="0">
                <a:solidFill>
                  <a:srgbClr val="FFFFFF"/>
                </a:solidFill>
              </a:rPr>
              <a:t> </a:t>
            </a:r>
            <a:r>
              <a:rPr lang="id-ID" dirty="0" err="1">
                <a:solidFill>
                  <a:srgbClr val="FFFFFF"/>
                </a:solidFill>
              </a:rPr>
              <a:t>right-hand</a:t>
            </a:r>
            <a:r>
              <a:rPr lang="id-ID" dirty="0">
                <a:solidFill>
                  <a:srgbClr val="FFFFFF"/>
                </a:solidFill>
              </a:rPr>
              <a:t> </a:t>
            </a:r>
            <a:r>
              <a:rPr lang="id-ID" dirty="0" err="1">
                <a:solidFill>
                  <a:srgbClr val="FFFFFF"/>
                </a:solidFill>
              </a:rPr>
              <a:t>side</a:t>
            </a:r>
            <a:r>
              <a:rPr lang="id-ID" dirty="0">
                <a:solidFill>
                  <a:srgbClr val="FFFFFF"/>
                </a:solidFill>
              </a:rPr>
              <a:t>. </a:t>
            </a:r>
            <a:r>
              <a:rPr lang="id-ID" dirty="0" err="1">
                <a:solidFill>
                  <a:srgbClr val="FFFFFF"/>
                </a:solidFill>
              </a:rPr>
              <a:t>This</a:t>
            </a:r>
            <a:r>
              <a:rPr lang="id-ID" dirty="0">
                <a:solidFill>
                  <a:srgbClr val="FFFFFF"/>
                </a:solidFill>
              </a:rPr>
              <a:t> </a:t>
            </a:r>
            <a:r>
              <a:rPr lang="id-ID" dirty="0" err="1">
                <a:solidFill>
                  <a:srgbClr val="FFFFFF"/>
                </a:solidFill>
              </a:rPr>
              <a:t>is</a:t>
            </a:r>
            <a:r>
              <a:rPr lang="id-ID" dirty="0">
                <a:solidFill>
                  <a:srgbClr val="FFFFFF"/>
                </a:solidFill>
              </a:rPr>
              <a:t> </a:t>
            </a:r>
            <a:r>
              <a:rPr lang="id-ID" dirty="0" err="1">
                <a:solidFill>
                  <a:srgbClr val="FFFFFF"/>
                </a:solidFill>
              </a:rPr>
              <a:t>done</a:t>
            </a:r>
            <a:r>
              <a:rPr lang="id-ID" dirty="0">
                <a:solidFill>
                  <a:srgbClr val="FFFFFF"/>
                </a:solidFill>
              </a:rPr>
              <a:t> </a:t>
            </a:r>
            <a:r>
              <a:rPr lang="id-ID" dirty="0" err="1">
                <a:solidFill>
                  <a:srgbClr val="FFFFFF"/>
                </a:solidFill>
              </a:rPr>
              <a:t>by</a:t>
            </a:r>
            <a:r>
              <a:rPr lang="id-ID" dirty="0">
                <a:solidFill>
                  <a:srgbClr val="FFFFFF"/>
                </a:solidFill>
              </a:rPr>
              <a:t> </a:t>
            </a:r>
            <a:r>
              <a:rPr lang="id-ID" dirty="0" err="1">
                <a:solidFill>
                  <a:srgbClr val="FFFFFF"/>
                </a:solidFill>
              </a:rPr>
              <a:t>setting</a:t>
            </a:r>
            <a:r>
              <a:rPr lang="id-ID" dirty="0">
                <a:solidFill>
                  <a:srgbClr val="FFFFFF"/>
                </a:solidFill>
              </a:rPr>
              <a:t> </a:t>
            </a:r>
            <a:r>
              <a:rPr lang="id-ID" dirty="0" err="1">
                <a:solidFill>
                  <a:srgbClr val="FFFFFF"/>
                </a:solidFill>
              </a:rPr>
              <a:t>an</a:t>
            </a:r>
            <a:r>
              <a:rPr lang="id-ID" dirty="0">
                <a:solidFill>
                  <a:srgbClr val="FFFFFF"/>
                </a:solidFill>
              </a:rPr>
              <a:t> </a:t>
            </a:r>
            <a:r>
              <a:rPr lang="id-ID" dirty="0" err="1">
                <a:solidFill>
                  <a:srgbClr val="FFFFFF"/>
                </a:solidFill>
              </a:rPr>
              <a:t>additional</a:t>
            </a:r>
            <a:r>
              <a:rPr lang="id-ID" dirty="0">
                <a:solidFill>
                  <a:srgbClr val="FFFFFF"/>
                </a:solidFill>
              </a:rPr>
              <a:t> </a:t>
            </a:r>
            <a:r>
              <a:rPr lang="id-ID" dirty="0" err="1">
                <a:solidFill>
                  <a:srgbClr val="FFFFFF"/>
                </a:solidFill>
              </a:rPr>
              <a:t>texture</a:t>
            </a:r>
            <a:r>
              <a:rPr lang="id-ID" dirty="0">
                <a:solidFill>
                  <a:srgbClr val="FFFFFF"/>
                </a:solidFill>
              </a:rPr>
              <a:t>, called a bump map, </a:t>
            </a:r>
            <a:r>
              <a:rPr lang="id-ID" dirty="0" err="1">
                <a:solidFill>
                  <a:srgbClr val="FFFFFF"/>
                </a:solidFill>
              </a:rPr>
              <a:t>on</a:t>
            </a:r>
            <a:r>
              <a:rPr lang="id-ID" dirty="0">
                <a:solidFill>
                  <a:srgbClr val="FFFFFF"/>
                </a:solidFill>
              </a:rPr>
              <a:t> </a:t>
            </a:r>
            <a:r>
              <a:rPr lang="id-ID" dirty="0" err="1">
                <a:solidFill>
                  <a:srgbClr val="FFFFFF"/>
                </a:solidFill>
              </a:rPr>
              <a:t>the</a:t>
            </a:r>
            <a:r>
              <a:rPr lang="id-ID" dirty="0">
                <a:solidFill>
                  <a:srgbClr val="FFFFFF"/>
                </a:solidFill>
              </a:rPr>
              <a:t> material:</a:t>
            </a:r>
          </a:p>
        </p:txBody>
      </p:sp>
      <p:pic>
        <p:nvPicPr>
          <p:cNvPr id="4" name="Gambar 4" descr="Sebuah gambar berisi teks, tembok, batu bata, batu&#10;&#10;Deskripsi dibuat secara otomatis">
            <a:extLst>
              <a:ext uri="{FF2B5EF4-FFF2-40B4-BE49-F238E27FC236}">
                <a16:creationId xmlns:a16="http://schemas.microsoft.com/office/drawing/2014/main" id="{BC19F34F-35C5-4080-BE78-78BAE165F7C3}"/>
              </a:ext>
            </a:extLst>
          </p:cNvPr>
          <p:cNvPicPr>
            <a:picLocks noChangeAspect="1"/>
          </p:cNvPicPr>
          <p:nvPr/>
        </p:nvPicPr>
        <p:blipFill>
          <a:blip r:embed="rId2"/>
          <a:stretch>
            <a:fillRect/>
          </a:stretch>
        </p:blipFill>
        <p:spPr>
          <a:xfrm>
            <a:off x="5038292" y="1486819"/>
            <a:ext cx="3665393" cy="2169860"/>
          </a:xfrm>
          <a:prstGeom prst="rect">
            <a:avLst/>
          </a:prstGeom>
        </p:spPr>
      </p:pic>
      <p:pic>
        <p:nvPicPr>
          <p:cNvPr id="7" name="Gambar 7" descr="Sebuah gambar berisi teks&#10;&#10;Deskripsi dibuat secara otomatis">
            <a:extLst>
              <a:ext uri="{FF2B5EF4-FFF2-40B4-BE49-F238E27FC236}">
                <a16:creationId xmlns:a16="http://schemas.microsoft.com/office/drawing/2014/main" id="{C0B091AE-D505-45EC-BE74-47D97D020CE0}"/>
              </a:ext>
            </a:extLst>
          </p:cNvPr>
          <p:cNvPicPr>
            <a:picLocks noChangeAspect="1"/>
          </p:cNvPicPr>
          <p:nvPr/>
        </p:nvPicPr>
        <p:blipFill>
          <a:blip r:embed="rId3"/>
          <a:stretch>
            <a:fillRect/>
          </a:stretch>
        </p:blipFill>
        <p:spPr>
          <a:xfrm>
            <a:off x="1037792" y="2822770"/>
            <a:ext cx="3321194" cy="1634591"/>
          </a:xfrm>
          <a:prstGeom prst="rect">
            <a:avLst/>
          </a:prstGeom>
        </p:spPr>
      </p:pic>
    </p:spTree>
    <p:extLst>
      <p:ext uri="{BB962C8B-B14F-4D97-AF65-F5344CB8AC3E}">
        <p14:creationId xmlns:p14="http://schemas.microsoft.com/office/powerpoint/2010/main" val="1274838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97B1E910-EC3D-45DD-B4A1-0A303CFC608F}"/>
              </a:ext>
            </a:extLst>
          </p:cNvPr>
          <p:cNvSpPr>
            <a:spLocks noGrp="1"/>
          </p:cNvSpPr>
          <p:nvPr>
            <p:ph type="title"/>
          </p:nvPr>
        </p:nvSpPr>
        <p:spPr/>
        <p:txBody>
          <a:bodyPr/>
          <a:lstStyle/>
          <a:p>
            <a:r>
              <a:rPr lang="id-ID" err="1">
                <a:solidFill>
                  <a:srgbClr val="FFFFFF"/>
                </a:solidFill>
              </a:rPr>
              <a:t>Bump</a:t>
            </a:r>
            <a:r>
              <a:rPr lang="id-ID">
                <a:solidFill>
                  <a:srgbClr val="FFFFFF"/>
                </a:solidFill>
              </a:rPr>
              <a:t> Map (2)</a:t>
            </a:r>
          </a:p>
        </p:txBody>
      </p:sp>
      <p:sp>
        <p:nvSpPr>
          <p:cNvPr id="3" name="Subjudul 2">
            <a:extLst>
              <a:ext uri="{FF2B5EF4-FFF2-40B4-BE49-F238E27FC236}">
                <a16:creationId xmlns:a16="http://schemas.microsoft.com/office/drawing/2014/main" id="{4C069E0A-368A-4DD9-AC27-B5DBA606AFDA}"/>
              </a:ext>
            </a:extLst>
          </p:cNvPr>
          <p:cNvSpPr>
            <a:spLocks noGrp="1"/>
          </p:cNvSpPr>
          <p:nvPr>
            <p:ph type="subTitle" idx="1"/>
          </p:nvPr>
        </p:nvSpPr>
        <p:spPr>
          <a:xfrm>
            <a:off x="713250" y="1175650"/>
            <a:ext cx="4166964" cy="3428400"/>
          </a:xfrm>
        </p:spPr>
        <p:txBody>
          <a:bodyPr/>
          <a:lstStyle/>
          <a:p>
            <a:pPr marL="114300" indent="0" algn="just">
              <a:buNone/>
            </a:pPr>
            <a:r>
              <a:rPr lang="id-ID" sz="1600">
                <a:solidFill>
                  <a:srgbClr val="FFFFFF"/>
                </a:solidFill>
              </a:rPr>
              <a:t>The </a:t>
            </a:r>
            <a:r>
              <a:rPr lang="id-ID" sz="1600" err="1">
                <a:solidFill>
                  <a:srgbClr val="FFFFFF"/>
                </a:solidFill>
              </a:rPr>
              <a:t>Bump</a:t>
            </a:r>
            <a:r>
              <a:rPr lang="id-ID" sz="1600">
                <a:solidFill>
                  <a:srgbClr val="FFFFFF"/>
                </a:solidFill>
              </a:rPr>
              <a:t> Map </a:t>
            </a:r>
            <a:r>
              <a:rPr lang="id-ID" sz="1600" err="1">
                <a:solidFill>
                  <a:srgbClr val="FFFFFF"/>
                </a:solidFill>
              </a:rPr>
              <a:t>is</a:t>
            </a:r>
            <a:r>
              <a:rPr lang="id-ID" sz="1600">
                <a:solidFill>
                  <a:srgbClr val="FFFFFF"/>
                </a:solidFill>
              </a:rPr>
              <a:t> a </a:t>
            </a:r>
            <a:r>
              <a:rPr lang="id-ID" sz="1600" err="1">
                <a:solidFill>
                  <a:srgbClr val="FFFFFF"/>
                </a:solidFill>
              </a:rPr>
              <a:t>greyscale</a:t>
            </a:r>
            <a:r>
              <a:rPr lang="id-ID" sz="1600">
                <a:solidFill>
                  <a:srgbClr val="FFFFFF"/>
                </a:solidFill>
              </a:rPr>
              <a:t> (</a:t>
            </a:r>
            <a:r>
              <a:rPr lang="id-ID" sz="1600" err="1">
                <a:solidFill>
                  <a:srgbClr val="FFFFFF"/>
                </a:solidFill>
              </a:rPr>
              <a:t>black</a:t>
            </a:r>
            <a:r>
              <a:rPr lang="id-ID" sz="1600">
                <a:solidFill>
                  <a:srgbClr val="FFFFFF"/>
                </a:solidFill>
              </a:rPr>
              <a:t> - </a:t>
            </a:r>
            <a:r>
              <a:rPr lang="id-ID" sz="1600" err="1">
                <a:solidFill>
                  <a:srgbClr val="FFFFFF"/>
                </a:solidFill>
              </a:rPr>
              <a:t>white</a:t>
            </a:r>
            <a:r>
              <a:rPr lang="id-ID" sz="1600">
                <a:solidFill>
                  <a:srgbClr val="FFFFFF"/>
                </a:solidFill>
              </a:rPr>
              <a:t>) </a:t>
            </a:r>
            <a:r>
              <a:rPr lang="id-ID" sz="1600" err="1">
                <a:solidFill>
                  <a:srgbClr val="FFFFFF"/>
                </a:solidFill>
              </a:rPr>
              <a:t>version</a:t>
            </a:r>
            <a:r>
              <a:rPr lang="id-ID" sz="1600">
                <a:solidFill>
                  <a:srgbClr val="FFFFFF"/>
                </a:solidFill>
              </a:rPr>
              <a:t> </a:t>
            </a:r>
            <a:r>
              <a:rPr lang="id-ID" sz="1600" err="1">
                <a:solidFill>
                  <a:srgbClr val="FFFFFF"/>
                </a:solidFill>
              </a:rPr>
              <a:t>of</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texture</a:t>
            </a:r>
            <a:r>
              <a:rPr lang="id-ID" sz="1600">
                <a:solidFill>
                  <a:srgbClr val="FFFFFF"/>
                </a:solidFill>
              </a:rPr>
              <a:t> </a:t>
            </a:r>
            <a:r>
              <a:rPr lang="id-ID" sz="1600" err="1">
                <a:solidFill>
                  <a:srgbClr val="FFFFFF"/>
                </a:solidFill>
              </a:rPr>
              <a:t>image</a:t>
            </a:r>
            <a:r>
              <a:rPr lang="id-ID" sz="1600">
                <a:solidFill>
                  <a:srgbClr val="FFFFFF"/>
                </a:solidFill>
              </a:rPr>
              <a:t> </a:t>
            </a:r>
            <a:r>
              <a:rPr lang="id-ID" sz="1600" err="1">
                <a:solidFill>
                  <a:srgbClr val="FFFFFF"/>
                </a:solidFill>
              </a:rPr>
              <a:t>used</a:t>
            </a:r>
            <a:r>
              <a:rPr lang="id-ID" sz="1600">
                <a:solidFill>
                  <a:srgbClr val="FFFFFF"/>
                </a:solidFill>
              </a:rPr>
              <a:t>. </a:t>
            </a:r>
            <a:r>
              <a:rPr lang="id-ID" sz="1600" err="1">
                <a:solidFill>
                  <a:srgbClr val="FFFFFF"/>
                </a:solidFill>
              </a:rPr>
              <a:t>But</a:t>
            </a:r>
            <a:r>
              <a:rPr lang="id-ID" sz="1600">
                <a:solidFill>
                  <a:srgbClr val="FFFFFF"/>
                </a:solidFill>
              </a:rPr>
              <a:t> </a:t>
            </a:r>
            <a:r>
              <a:rPr lang="id-ID" sz="1600" err="1">
                <a:solidFill>
                  <a:srgbClr val="FFFFFF"/>
                </a:solidFill>
              </a:rPr>
              <a:t>Bump</a:t>
            </a:r>
            <a:r>
              <a:rPr lang="id-ID" sz="1600">
                <a:solidFill>
                  <a:srgbClr val="FFFFFF"/>
                </a:solidFill>
              </a:rPr>
              <a:t> Map </a:t>
            </a:r>
            <a:r>
              <a:rPr lang="id-ID" sz="1600" err="1">
                <a:solidFill>
                  <a:srgbClr val="FFFFFF"/>
                </a:solidFill>
              </a:rPr>
              <a:t>can</a:t>
            </a:r>
            <a:r>
              <a:rPr lang="id-ID" sz="1600">
                <a:solidFill>
                  <a:srgbClr val="FFFFFF"/>
                </a:solidFill>
              </a:rPr>
              <a:t> </a:t>
            </a:r>
            <a:r>
              <a:rPr lang="id-ID" sz="1600" err="1">
                <a:solidFill>
                  <a:srgbClr val="FFFFFF"/>
                </a:solidFill>
              </a:rPr>
              <a:t>also</a:t>
            </a:r>
            <a:r>
              <a:rPr lang="id-ID" sz="1600">
                <a:solidFill>
                  <a:srgbClr val="FFFFFF"/>
                </a:solidFill>
              </a:rPr>
              <a:t> </a:t>
            </a:r>
            <a:r>
              <a:rPr lang="id-ID" sz="1600" err="1">
                <a:solidFill>
                  <a:srgbClr val="FFFFFF"/>
                </a:solidFill>
              </a:rPr>
              <a:t>be</a:t>
            </a:r>
            <a:r>
              <a:rPr lang="id-ID" sz="1600">
                <a:solidFill>
                  <a:srgbClr val="FFFFFF"/>
                </a:solidFill>
              </a:rPr>
              <a:t> a </a:t>
            </a:r>
            <a:r>
              <a:rPr lang="id-ID" sz="1600" err="1">
                <a:solidFill>
                  <a:srgbClr val="FFFFFF"/>
                </a:solidFill>
              </a:rPr>
              <a:t>color</a:t>
            </a:r>
            <a:r>
              <a:rPr lang="id-ID" sz="1600">
                <a:solidFill>
                  <a:srgbClr val="FFFFFF"/>
                </a:solidFill>
              </a:rPr>
              <a:t> </a:t>
            </a:r>
            <a:r>
              <a:rPr lang="id-ID" sz="1600" err="1">
                <a:solidFill>
                  <a:srgbClr val="FFFFFF"/>
                </a:solidFill>
              </a:rPr>
              <a:t>image</a:t>
            </a:r>
            <a:r>
              <a:rPr lang="id-ID" sz="1600">
                <a:solidFill>
                  <a:srgbClr val="FFFFFF"/>
                </a:solidFill>
              </a:rPr>
              <a:t>. The </a:t>
            </a:r>
            <a:r>
              <a:rPr lang="id-ID" sz="1600" err="1">
                <a:solidFill>
                  <a:srgbClr val="FFFFFF"/>
                </a:solidFill>
              </a:rPr>
              <a:t>pixel</a:t>
            </a:r>
            <a:r>
              <a:rPr lang="id-ID" sz="1600">
                <a:solidFill>
                  <a:srgbClr val="FFFFFF"/>
                </a:solidFill>
              </a:rPr>
              <a:t> </a:t>
            </a:r>
            <a:r>
              <a:rPr lang="id-ID" sz="1600" err="1">
                <a:solidFill>
                  <a:srgbClr val="FFFFFF"/>
                </a:solidFill>
              </a:rPr>
              <a:t>intensity</a:t>
            </a:r>
            <a:r>
              <a:rPr lang="id-ID" sz="1600">
                <a:solidFill>
                  <a:srgbClr val="FFFFFF"/>
                </a:solidFill>
              </a:rPr>
              <a:t> </a:t>
            </a:r>
            <a:r>
              <a:rPr lang="id-ID" sz="1600" err="1">
                <a:solidFill>
                  <a:srgbClr val="FFFFFF"/>
                </a:solidFill>
              </a:rPr>
              <a:t>of</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image</a:t>
            </a:r>
            <a:r>
              <a:rPr lang="id-ID" sz="1600">
                <a:solidFill>
                  <a:srgbClr val="FFFFFF"/>
                </a:solidFill>
              </a:rPr>
              <a:t> </a:t>
            </a:r>
            <a:r>
              <a:rPr lang="id-ID" sz="1600" err="1">
                <a:solidFill>
                  <a:srgbClr val="FFFFFF"/>
                </a:solidFill>
              </a:rPr>
              <a:t>determines</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depth</a:t>
            </a:r>
            <a:r>
              <a:rPr lang="id-ID" sz="1600">
                <a:solidFill>
                  <a:srgbClr val="FFFFFF"/>
                </a:solidFill>
              </a:rPr>
              <a:t> </a:t>
            </a:r>
            <a:r>
              <a:rPr lang="id-ID" sz="1600" err="1">
                <a:solidFill>
                  <a:srgbClr val="FFFFFF"/>
                </a:solidFill>
              </a:rPr>
              <a:t>of</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hollow</a:t>
            </a:r>
            <a:r>
              <a:rPr lang="id-ID" sz="1600">
                <a:solidFill>
                  <a:srgbClr val="FFFFFF"/>
                </a:solidFill>
              </a:rPr>
              <a:t>. </a:t>
            </a:r>
            <a:endParaRPr lang="id-ID">
              <a:solidFill>
                <a:srgbClr val="FFFFFF"/>
              </a:solidFill>
            </a:endParaRPr>
          </a:p>
        </p:txBody>
      </p:sp>
      <p:pic>
        <p:nvPicPr>
          <p:cNvPr id="6" name="Gambar 6" descr="Sebuah gambar berisi batu bata, bahan bangunan, tembok, batu&#10;&#10;Deskripsi dibuat secara otomatis">
            <a:extLst>
              <a:ext uri="{FF2B5EF4-FFF2-40B4-BE49-F238E27FC236}">
                <a16:creationId xmlns:a16="http://schemas.microsoft.com/office/drawing/2014/main" id="{60D77B7F-2D36-442B-B30A-3AB2423E6F26}"/>
              </a:ext>
            </a:extLst>
          </p:cNvPr>
          <p:cNvPicPr>
            <a:picLocks noChangeAspect="1"/>
          </p:cNvPicPr>
          <p:nvPr/>
        </p:nvPicPr>
        <p:blipFill>
          <a:blip r:embed="rId3"/>
          <a:stretch>
            <a:fillRect/>
          </a:stretch>
        </p:blipFill>
        <p:spPr>
          <a:xfrm>
            <a:off x="5590309" y="1805921"/>
            <a:ext cx="2743200" cy="1368373"/>
          </a:xfrm>
          <a:prstGeom prst="rect">
            <a:avLst/>
          </a:prstGeom>
        </p:spPr>
      </p:pic>
    </p:spTree>
    <p:extLst>
      <p:ext uri="{BB962C8B-B14F-4D97-AF65-F5344CB8AC3E}">
        <p14:creationId xmlns:p14="http://schemas.microsoft.com/office/powerpoint/2010/main" val="2947104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E321328-B3A4-4376-A810-F4530545F3B1}"/>
              </a:ext>
            </a:extLst>
          </p:cNvPr>
          <p:cNvSpPr>
            <a:spLocks noGrp="1"/>
          </p:cNvSpPr>
          <p:nvPr>
            <p:ph type="title"/>
          </p:nvPr>
        </p:nvSpPr>
        <p:spPr/>
        <p:txBody>
          <a:bodyPr/>
          <a:lstStyle/>
          <a:p>
            <a:r>
              <a:rPr lang="id-ID">
                <a:solidFill>
                  <a:srgbClr val="FFFFFF"/>
                </a:solidFill>
              </a:rPr>
              <a:t>Bump Map (3)</a:t>
            </a:r>
          </a:p>
        </p:txBody>
      </p:sp>
      <p:sp>
        <p:nvSpPr>
          <p:cNvPr id="3" name="Subjudul 2">
            <a:extLst>
              <a:ext uri="{FF2B5EF4-FFF2-40B4-BE49-F238E27FC236}">
                <a16:creationId xmlns:a16="http://schemas.microsoft.com/office/drawing/2014/main" id="{346A8FB0-81F7-4F61-9D14-97A0A9594F24}"/>
              </a:ext>
            </a:extLst>
          </p:cNvPr>
          <p:cNvSpPr>
            <a:spLocks noGrp="1"/>
          </p:cNvSpPr>
          <p:nvPr>
            <p:ph type="subTitle" idx="1"/>
          </p:nvPr>
        </p:nvSpPr>
        <p:spPr>
          <a:xfrm>
            <a:off x="713250" y="1175650"/>
            <a:ext cx="7717500" cy="1486981"/>
          </a:xfrm>
        </p:spPr>
        <p:txBody>
          <a:bodyPr/>
          <a:lstStyle/>
          <a:p>
            <a:pPr marL="114300" indent="0">
              <a:buNone/>
            </a:pPr>
            <a:r>
              <a:rPr lang="en" sz="1400">
                <a:solidFill>
                  <a:srgbClr val="FFFFFF"/>
                </a:solidFill>
              </a:rPr>
              <a:t>briefly, here are the summary points of the bump map :</a:t>
            </a:r>
            <a:endParaRPr lang="id-ID">
              <a:solidFill>
                <a:srgbClr val="FFFFFF"/>
              </a:solidFill>
            </a:endParaRPr>
          </a:p>
          <a:p>
            <a:pPr marL="114300" indent="0">
              <a:buNone/>
            </a:pPr>
            <a:endParaRPr lang="en" sz="1400">
              <a:solidFill>
                <a:srgbClr val="FFFFFF"/>
              </a:solidFill>
            </a:endParaRPr>
          </a:p>
          <a:p>
            <a:r>
              <a:rPr lang="en" sz="1400">
                <a:solidFill>
                  <a:srgbClr val="FFFFFF"/>
                </a:solidFill>
              </a:rPr>
              <a:t>Bump maps are usually grayscale images.</a:t>
            </a:r>
            <a:endParaRPr lang="id-ID" sz="1400">
              <a:solidFill>
                <a:srgbClr val="FFFFFF"/>
              </a:solidFill>
            </a:endParaRPr>
          </a:p>
          <a:p>
            <a:r>
              <a:rPr lang="en" sz="1400">
                <a:solidFill>
                  <a:srgbClr val="FFFFFF"/>
                </a:solidFill>
              </a:rPr>
              <a:t>The pixel intensity determines the height of the bump.</a:t>
            </a:r>
            <a:endParaRPr lang="id-ID" sz="1400">
              <a:solidFill>
                <a:srgbClr val="FFFFFF"/>
              </a:solidFill>
            </a:endParaRPr>
          </a:p>
          <a:p>
            <a:r>
              <a:rPr lang="en" sz="1400">
                <a:solidFill>
                  <a:srgbClr val="FFFFFF"/>
                </a:solidFill>
              </a:rPr>
              <a:t>The Bump Map contains only the relative heights of pixels, regardless of the direction of the slope.</a:t>
            </a:r>
            <a:endParaRPr lang="id-ID" sz="1400">
              <a:solidFill>
                <a:srgbClr val="FFFFFF"/>
              </a:solidFill>
            </a:endParaRPr>
          </a:p>
        </p:txBody>
      </p:sp>
    </p:spTree>
    <p:extLst>
      <p:ext uri="{BB962C8B-B14F-4D97-AF65-F5344CB8AC3E}">
        <p14:creationId xmlns:p14="http://schemas.microsoft.com/office/powerpoint/2010/main" val="250199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7A0434F-6E0B-46ED-AF1B-2AAE7B011F15}"/>
              </a:ext>
            </a:extLst>
          </p:cNvPr>
          <p:cNvSpPr>
            <a:spLocks noGrp="1"/>
          </p:cNvSpPr>
          <p:nvPr>
            <p:ph type="title"/>
          </p:nvPr>
        </p:nvSpPr>
        <p:spPr/>
        <p:txBody>
          <a:bodyPr/>
          <a:lstStyle/>
          <a:p>
            <a:r>
              <a:rPr lang="id-ID">
                <a:solidFill>
                  <a:srgbClr val="FFFFFF"/>
                </a:solidFill>
              </a:rPr>
              <a:t>Normal Map</a:t>
            </a:r>
          </a:p>
        </p:txBody>
      </p:sp>
      <p:sp>
        <p:nvSpPr>
          <p:cNvPr id="3" name="Subjudul 2">
            <a:extLst>
              <a:ext uri="{FF2B5EF4-FFF2-40B4-BE49-F238E27FC236}">
                <a16:creationId xmlns:a16="http://schemas.microsoft.com/office/drawing/2014/main" id="{8E1F3B56-8E76-4EC3-B8EE-1DD26A8E2E94}"/>
              </a:ext>
            </a:extLst>
          </p:cNvPr>
          <p:cNvSpPr>
            <a:spLocks noGrp="1"/>
          </p:cNvSpPr>
          <p:nvPr>
            <p:ph type="subTitle" idx="1"/>
          </p:nvPr>
        </p:nvSpPr>
        <p:spPr>
          <a:xfrm>
            <a:off x="713250" y="1175650"/>
            <a:ext cx="4340456" cy="3428400"/>
          </a:xfrm>
        </p:spPr>
        <p:txBody>
          <a:bodyPr/>
          <a:lstStyle/>
          <a:p>
            <a:pPr marL="114300" indent="0" algn="just">
              <a:buNone/>
            </a:pPr>
            <a:r>
              <a:rPr lang="id-ID" sz="1400" dirty="0">
                <a:solidFill>
                  <a:srgbClr val="FFFFFF"/>
                </a:solidFill>
              </a:rPr>
              <a:t>In normal map, elevation is not </a:t>
            </a:r>
            <a:r>
              <a:rPr lang="id-ID" sz="1400">
                <a:solidFill>
                  <a:srgbClr val="FFFFFF"/>
                </a:solidFill>
              </a:rPr>
              <a:t>saved, </a:t>
            </a:r>
            <a:r>
              <a:rPr lang="id-ID" sz="1400" err="1">
                <a:solidFill>
                  <a:srgbClr val="FFFFFF"/>
                </a:solidFill>
              </a:rPr>
              <a:t>but</a:t>
            </a:r>
            <a:r>
              <a:rPr lang="id-ID" sz="1400" dirty="0">
                <a:solidFill>
                  <a:srgbClr val="FFFFFF"/>
                </a:solidFill>
              </a:rPr>
              <a:t> </a:t>
            </a:r>
            <a:r>
              <a:rPr lang="id-ID" sz="1400" err="1">
                <a:solidFill>
                  <a:srgbClr val="FFFFFF"/>
                </a:solidFill>
              </a:rPr>
              <a:t>the</a:t>
            </a:r>
            <a:r>
              <a:rPr lang="id-ID" sz="1400" dirty="0">
                <a:solidFill>
                  <a:srgbClr val="FFFFFF"/>
                </a:solidFill>
              </a:rPr>
              <a:t> </a:t>
            </a:r>
            <a:r>
              <a:rPr lang="id-ID" sz="1400">
                <a:solidFill>
                  <a:srgbClr val="FFFFFF"/>
                </a:solidFill>
              </a:rPr>
              <a:t>normal </a:t>
            </a:r>
            <a:r>
              <a:rPr lang="id-ID" sz="1400" err="1">
                <a:solidFill>
                  <a:srgbClr val="FFFFFF"/>
                </a:solidFill>
              </a:rPr>
              <a:t>direction</a:t>
            </a:r>
            <a:r>
              <a:rPr lang="id-ID" sz="1400" dirty="0">
                <a:solidFill>
                  <a:srgbClr val="FFFFFF"/>
                </a:solidFill>
              </a:rPr>
              <a:t> </a:t>
            </a:r>
            <a:r>
              <a:rPr lang="id-ID" sz="1400" err="1">
                <a:solidFill>
                  <a:srgbClr val="FFFFFF"/>
                </a:solidFill>
              </a:rPr>
              <a:t>for</a:t>
            </a:r>
            <a:r>
              <a:rPr lang="id-ID" sz="1400" dirty="0">
                <a:solidFill>
                  <a:srgbClr val="FFFFFF"/>
                </a:solidFill>
              </a:rPr>
              <a:t> </a:t>
            </a:r>
            <a:r>
              <a:rPr lang="id-ID" sz="1400" err="1">
                <a:solidFill>
                  <a:srgbClr val="FFFFFF"/>
                </a:solidFill>
              </a:rPr>
              <a:t>each</a:t>
            </a:r>
            <a:r>
              <a:rPr lang="id-ID" sz="1400" dirty="0">
                <a:solidFill>
                  <a:srgbClr val="FFFFFF"/>
                </a:solidFill>
              </a:rPr>
              <a:t> </a:t>
            </a:r>
            <a:r>
              <a:rPr lang="id-ID" sz="1400" err="1">
                <a:solidFill>
                  <a:srgbClr val="FFFFFF"/>
                </a:solidFill>
              </a:rPr>
              <a:t>image</a:t>
            </a:r>
            <a:r>
              <a:rPr lang="id-ID" sz="1400" dirty="0">
                <a:solidFill>
                  <a:srgbClr val="FFFFFF"/>
                </a:solidFill>
              </a:rPr>
              <a:t> </a:t>
            </a:r>
            <a:r>
              <a:rPr lang="id-ID" sz="1400" err="1">
                <a:solidFill>
                  <a:srgbClr val="FFFFFF"/>
                </a:solidFill>
              </a:rPr>
              <a:t>is</a:t>
            </a:r>
            <a:r>
              <a:rPr lang="id-ID" sz="1400" dirty="0">
                <a:solidFill>
                  <a:srgbClr val="FFFFFF"/>
                </a:solidFill>
              </a:rPr>
              <a:t> </a:t>
            </a:r>
            <a:r>
              <a:rPr lang="id-ID" sz="1400" err="1">
                <a:solidFill>
                  <a:srgbClr val="FFFFFF"/>
                </a:solidFill>
              </a:rPr>
              <a:t>saved</a:t>
            </a:r>
            <a:r>
              <a:rPr lang="id-ID" sz="1400" dirty="0">
                <a:solidFill>
                  <a:srgbClr val="FFFFFF"/>
                </a:solidFill>
              </a:rPr>
              <a:t>.  </a:t>
            </a:r>
          </a:p>
          <a:p>
            <a:pPr marL="114300" indent="0" algn="just">
              <a:buNone/>
            </a:pPr>
            <a:endParaRPr lang="id-ID" sz="1400">
              <a:solidFill>
                <a:srgbClr val="FFFFFF"/>
              </a:solidFill>
            </a:endParaRPr>
          </a:p>
          <a:p>
            <a:pPr marL="114300" indent="0" algn="just">
              <a:buNone/>
            </a:pPr>
            <a:r>
              <a:rPr lang="id-ID" sz="1400" err="1">
                <a:solidFill>
                  <a:srgbClr val="FFFFFF"/>
                </a:solidFill>
              </a:rPr>
              <a:t>With</a:t>
            </a:r>
            <a:r>
              <a:rPr lang="id-ID" sz="1400" dirty="0">
                <a:solidFill>
                  <a:srgbClr val="FFFFFF"/>
                </a:solidFill>
              </a:rPr>
              <a:t> normal map, </a:t>
            </a:r>
            <a:r>
              <a:rPr lang="id-ID" sz="1400" err="1">
                <a:solidFill>
                  <a:srgbClr val="FFFFFF"/>
                </a:solidFill>
              </a:rPr>
              <a:t>you</a:t>
            </a:r>
            <a:r>
              <a:rPr lang="id-ID" sz="1400" dirty="0">
                <a:solidFill>
                  <a:srgbClr val="FFFFFF"/>
                </a:solidFill>
              </a:rPr>
              <a:t> </a:t>
            </a:r>
            <a:r>
              <a:rPr lang="id-ID" sz="1400" err="1">
                <a:solidFill>
                  <a:srgbClr val="FFFFFF"/>
                </a:solidFill>
              </a:rPr>
              <a:t>can</a:t>
            </a:r>
            <a:r>
              <a:rPr lang="id-ID" sz="1400" dirty="0">
                <a:solidFill>
                  <a:srgbClr val="FFFFFF"/>
                </a:solidFill>
              </a:rPr>
              <a:t> </a:t>
            </a:r>
            <a:r>
              <a:rPr lang="id-ID" sz="1400" err="1">
                <a:solidFill>
                  <a:srgbClr val="FFFFFF"/>
                </a:solidFill>
              </a:rPr>
              <a:t>create</a:t>
            </a:r>
            <a:r>
              <a:rPr lang="id-ID" sz="1400" dirty="0">
                <a:solidFill>
                  <a:srgbClr val="FFFFFF"/>
                </a:solidFill>
              </a:rPr>
              <a:t> </a:t>
            </a:r>
            <a:r>
              <a:rPr lang="id-ID" sz="1400" err="1">
                <a:solidFill>
                  <a:srgbClr val="FFFFFF"/>
                </a:solidFill>
              </a:rPr>
              <a:t>very</a:t>
            </a:r>
            <a:r>
              <a:rPr lang="id-ID" sz="1400" dirty="0">
                <a:solidFill>
                  <a:srgbClr val="FFFFFF"/>
                </a:solidFill>
              </a:rPr>
              <a:t> detail </a:t>
            </a:r>
            <a:r>
              <a:rPr lang="id-ID" sz="1400">
                <a:solidFill>
                  <a:srgbClr val="FFFFFF"/>
                </a:solidFill>
              </a:rPr>
              <a:t>model</a:t>
            </a:r>
            <a:r>
              <a:rPr lang="id-ID" sz="1400" dirty="0">
                <a:solidFill>
                  <a:srgbClr val="FFFFFF"/>
                </a:solidFill>
              </a:rPr>
              <a:t> </a:t>
            </a:r>
            <a:r>
              <a:rPr lang="id-ID" sz="1400" err="1">
                <a:solidFill>
                  <a:srgbClr val="FFFFFF"/>
                </a:solidFill>
              </a:rPr>
              <a:t>that</a:t>
            </a:r>
            <a:r>
              <a:rPr lang="id-ID" sz="1400" dirty="0">
                <a:solidFill>
                  <a:srgbClr val="FFFFFF"/>
                </a:solidFill>
              </a:rPr>
              <a:t> </a:t>
            </a:r>
            <a:r>
              <a:rPr lang="id-ID" sz="1400" err="1">
                <a:solidFill>
                  <a:srgbClr val="FFFFFF"/>
                </a:solidFill>
              </a:rPr>
              <a:t>still</a:t>
            </a:r>
            <a:r>
              <a:rPr lang="id-ID" sz="1400" dirty="0">
                <a:solidFill>
                  <a:srgbClr val="FFFFFF"/>
                </a:solidFill>
              </a:rPr>
              <a:t> </a:t>
            </a:r>
            <a:r>
              <a:rPr lang="id-ID" sz="1400" err="1">
                <a:solidFill>
                  <a:srgbClr val="FFFFFF"/>
                </a:solidFill>
              </a:rPr>
              <a:t>only</a:t>
            </a:r>
            <a:r>
              <a:rPr lang="id-ID" sz="1400" dirty="0">
                <a:solidFill>
                  <a:srgbClr val="FFFFFF"/>
                </a:solidFill>
              </a:rPr>
              <a:t> </a:t>
            </a:r>
            <a:r>
              <a:rPr lang="id-ID" sz="1400" err="1">
                <a:solidFill>
                  <a:srgbClr val="FFFFFF"/>
                </a:solidFill>
              </a:rPr>
              <a:t>use</a:t>
            </a:r>
            <a:r>
              <a:rPr lang="id-ID" sz="1400" dirty="0">
                <a:solidFill>
                  <a:srgbClr val="FFFFFF"/>
                </a:solidFill>
              </a:rPr>
              <a:t> a </a:t>
            </a:r>
            <a:r>
              <a:rPr lang="id-ID" sz="1400" err="1">
                <a:solidFill>
                  <a:srgbClr val="FFFFFF"/>
                </a:solidFill>
              </a:rPr>
              <a:t>small</a:t>
            </a:r>
            <a:r>
              <a:rPr lang="id-ID" sz="1400" dirty="0">
                <a:solidFill>
                  <a:srgbClr val="FFFFFF"/>
                </a:solidFill>
              </a:rPr>
              <a:t> </a:t>
            </a:r>
            <a:r>
              <a:rPr lang="id-ID" sz="1400" err="1">
                <a:solidFill>
                  <a:srgbClr val="FFFFFF"/>
                </a:solidFill>
              </a:rPr>
              <a:t>number</a:t>
            </a:r>
            <a:r>
              <a:rPr lang="id-ID" sz="1400" dirty="0">
                <a:solidFill>
                  <a:srgbClr val="FFFFFF"/>
                </a:solidFill>
              </a:rPr>
              <a:t> </a:t>
            </a:r>
            <a:r>
              <a:rPr lang="id-ID" sz="1400" err="1">
                <a:solidFill>
                  <a:srgbClr val="FFFFFF"/>
                </a:solidFill>
              </a:rPr>
              <a:t>of</a:t>
            </a:r>
            <a:r>
              <a:rPr lang="id-ID" sz="1400" dirty="0">
                <a:solidFill>
                  <a:srgbClr val="FFFFFF"/>
                </a:solidFill>
              </a:rPr>
              <a:t> </a:t>
            </a:r>
            <a:r>
              <a:rPr lang="id-ID" sz="1400" err="1">
                <a:solidFill>
                  <a:srgbClr val="FFFFFF"/>
                </a:solidFill>
              </a:rPr>
              <a:t>vertices</a:t>
            </a:r>
            <a:r>
              <a:rPr lang="id-ID" sz="1400" dirty="0">
                <a:solidFill>
                  <a:srgbClr val="FFFFFF"/>
                </a:solidFill>
              </a:rPr>
              <a:t> </a:t>
            </a:r>
            <a:r>
              <a:rPr lang="id-ID" sz="1400" err="1">
                <a:solidFill>
                  <a:srgbClr val="FFFFFF"/>
                </a:solidFill>
              </a:rPr>
              <a:t>and</a:t>
            </a:r>
            <a:r>
              <a:rPr lang="id-ID" sz="1400" dirty="0">
                <a:solidFill>
                  <a:srgbClr val="FFFFFF"/>
                </a:solidFill>
              </a:rPr>
              <a:t> </a:t>
            </a:r>
            <a:r>
              <a:rPr lang="id-ID" sz="1400" err="1">
                <a:solidFill>
                  <a:srgbClr val="FFFFFF"/>
                </a:solidFill>
              </a:rPr>
              <a:t>faces</a:t>
            </a:r>
            <a:r>
              <a:rPr lang="id-ID" sz="1400" dirty="0">
                <a:solidFill>
                  <a:srgbClr val="FFFFFF"/>
                </a:solidFill>
              </a:rPr>
              <a:t>.</a:t>
            </a:r>
          </a:p>
          <a:p>
            <a:pPr marL="114300" indent="0" algn="just">
              <a:buNone/>
            </a:pPr>
            <a:endParaRPr lang="id-ID" sz="1400">
              <a:solidFill>
                <a:srgbClr val="FFFFFF"/>
              </a:solidFill>
            </a:endParaRPr>
          </a:p>
          <a:p>
            <a:pPr marL="114300" indent="0" algn="just">
              <a:buNone/>
            </a:pPr>
            <a:r>
              <a:rPr lang="id-ID" sz="1400">
                <a:solidFill>
                  <a:srgbClr val="FFFFFF"/>
                </a:solidFill>
              </a:rPr>
              <a:t>On Normal Map, wrinkles don't depend on depth, but on direction. So the details texture will depend </a:t>
            </a:r>
            <a:r>
              <a:rPr lang="id-ID" sz="1400" err="1">
                <a:solidFill>
                  <a:srgbClr val="FFFFFF"/>
                </a:solidFill>
              </a:rPr>
              <a:t>on</a:t>
            </a:r>
            <a:r>
              <a:rPr lang="id-ID" sz="1400" dirty="0">
                <a:solidFill>
                  <a:srgbClr val="FFFFFF"/>
                </a:solidFill>
              </a:rPr>
              <a:t> </a:t>
            </a:r>
            <a:r>
              <a:rPr lang="id-ID" sz="1400" err="1">
                <a:solidFill>
                  <a:srgbClr val="FFFFFF"/>
                </a:solidFill>
              </a:rPr>
              <a:t>the</a:t>
            </a:r>
            <a:r>
              <a:rPr lang="id-ID" sz="1400" dirty="0">
                <a:solidFill>
                  <a:srgbClr val="FFFFFF"/>
                </a:solidFill>
              </a:rPr>
              <a:t> </a:t>
            </a:r>
            <a:r>
              <a:rPr lang="id-ID" sz="1400" err="1">
                <a:solidFill>
                  <a:srgbClr val="FFFFFF"/>
                </a:solidFill>
              </a:rPr>
              <a:t>direction</a:t>
            </a:r>
            <a:r>
              <a:rPr lang="id-ID" sz="1400" dirty="0">
                <a:solidFill>
                  <a:srgbClr val="FFFFFF"/>
                </a:solidFill>
              </a:rPr>
              <a:t> </a:t>
            </a:r>
            <a:r>
              <a:rPr lang="id-ID" sz="1400" err="1">
                <a:solidFill>
                  <a:srgbClr val="FFFFFF"/>
                </a:solidFill>
              </a:rPr>
              <a:t>of</a:t>
            </a:r>
            <a:r>
              <a:rPr lang="id-ID" sz="1400" dirty="0">
                <a:solidFill>
                  <a:srgbClr val="FFFFFF"/>
                </a:solidFill>
              </a:rPr>
              <a:t> </a:t>
            </a:r>
            <a:r>
              <a:rPr lang="id-ID" sz="1400" err="1">
                <a:solidFill>
                  <a:srgbClr val="FFFFFF"/>
                </a:solidFill>
              </a:rPr>
              <a:t>view</a:t>
            </a:r>
            <a:r>
              <a:rPr lang="id-ID" sz="1400" dirty="0">
                <a:solidFill>
                  <a:srgbClr val="FFFFFF"/>
                </a:solidFill>
              </a:rPr>
              <a:t> </a:t>
            </a:r>
            <a:r>
              <a:rPr lang="id-ID" sz="1400" err="1">
                <a:solidFill>
                  <a:srgbClr val="FFFFFF"/>
                </a:solidFill>
              </a:rPr>
              <a:t>and</a:t>
            </a:r>
            <a:r>
              <a:rPr lang="id-ID" sz="1400" dirty="0">
                <a:solidFill>
                  <a:srgbClr val="FFFFFF"/>
                </a:solidFill>
              </a:rPr>
              <a:t> </a:t>
            </a:r>
            <a:r>
              <a:rPr lang="id-ID" sz="1400" err="1">
                <a:solidFill>
                  <a:srgbClr val="FFFFFF"/>
                </a:solidFill>
              </a:rPr>
              <a:t>the</a:t>
            </a:r>
            <a:r>
              <a:rPr lang="id-ID" sz="1400" dirty="0">
                <a:solidFill>
                  <a:srgbClr val="FFFFFF"/>
                </a:solidFill>
              </a:rPr>
              <a:t> </a:t>
            </a:r>
            <a:r>
              <a:rPr lang="id-ID" sz="1400" err="1">
                <a:solidFill>
                  <a:srgbClr val="FFFFFF"/>
                </a:solidFill>
              </a:rPr>
              <a:t>available</a:t>
            </a:r>
            <a:r>
              <a:rPr lang="id-ID" sz="1400" dirty="0">
                <a:solidFill>
                  <a:srgbClr val="FFFFFF"/>
                </a:solidFill>
              </a:rPr>
              <a:t> </a:t>
            </a:r>
            <a:r>
              <a:rPr lang="id-ID" sz="1400" err="1">
                <a:solidFill>
                  <a:srgbClr val="FFFFFF"/>
                </a:solidFill>
              </a:rPr>
              <a:t>light</a:t>
            </a:r>
            <a:r>
              <a:rPr lang="id-ID" sz="1400">
                <a:solidFill>
                  <a:srgbClr val="FFFFFF"/>
                </a:solidFill>
              </a:rPr>
              <a:t>.</a:t>
            </a:r>
          </a:p>
        </p:txBody>
      </p:sp>
      <p:pic>
        <p:nvPicPr>
          <p:cNvPr id="4" name="Gambar 4">
            <a:extLst>
              <a:ext uri="{FF2B5EF4-FFF2-40B4-BE49-F238E27FC236}">
                <a16:creationId xmlns:a16="http://schemas.microsoft.com/office/drawing/2014/main" id="{ECCF5690-A6F2-476C-A33E-F10208960059}"/>
              </a:ext>
            </a:extLst>
          </p:cNvPr>
          <p:cNvPicPr>
            <a:picLocks noChangeAspect="1"/>
          </p:cNvPicPr>
          <p:nvPr/>
        </p:nvPicPr>
        <p:blipFill>
          <a:blip r:embed="rId3"/>
          <a:stretch>
            <a:fillRect/>
          </a:stretch>
        </p:blipFill>
        <p:spPr>
          <a:xfrm>
            <a:off x="5287859" y="1366671"/>
            <a:ext cx="3652404" cy="2345214"/>
          </a:xfrm>
          <a:prstGeom prst="rect">
            <a:avLst/>
          </a:prstGeom>
        </p:spPr>
      </p:pic>
    </p:spTree>
    <p:extLst>
      <p:ext uri="{BB962C8B-B14F-4D97-AF65-F5344CB8AC3E}">
        <p14:creationId xmlns:p14="http://schemas.microsoft.com/office/powerpoint/2010/main" val="55490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82EA45E-DBDA-4548-A80F-A8188842079B}"/>
              </a:ext>
            </a:extLst>
          </p:cNvPr>
          <p:cNvSpPr>
            <a:spLocks noGrp="1"/>
          </p:cNvSpPr>
          <p:nvPr>
            <p:ph type="title"/>
          </p:nvPr>
        </p:nvSpPr>
        <p:spPr/>
        <p:txBody>
          <a:bodyPr/>
          <a:lstStyle/>
          <a:p>
            <a:r>
              <a:rPr lang="id-ID">
                <a:solidFill>
                  <a:srgbClr val="FFFFFF"/>
                </a:solidFill>
              </a:rPr>
              <a:t>Normal Map(2)</a:t>
            </a:r>
          </a:p>
        </p:txBody>
      </p:sp>
      <p:sp>
        <p:nvSpPr>
          <p:cNvPr id="3" name="Subjudul 2">
            <a:extLst>
              <a:ext uri="{FF2B5EF4-FFF2-40B4-BE49-F238E27FC236}">
                <a16:creationId xmlns:a16="http://schemas.microsoft.com/office/drawing/2014/main" id="{D0257AAB-C967-45E2-BD7C-F4B19BBD59B4}"/>
              </a:ext>
            </a:extLst>
          </p:cNvPr>
          <p:cNvSpPr>
            <a:spLocks noGrp="1"/>
          </p:cNvSpPr>
          <p:nvPr>
            <p:ph type="subTitle" idx="1"/>
          </p:nvPr>
        </p:nvSpPr>
        <p:spPr>
          <a:xfrm>
            <a:off x="713250" y="1175650"/>
            <a:ext cx="4069986" cy="3428400"/>
          </a:xfrm>
        </p:spPr>
        <p:txBody>
          <a:bodyPr/>
          <a:lstStyle/>
          <a:p>
            <a:pPr marL="114300" indent="0" algn="just">
              <a:buNone/>
            </a:pPr>
            <a:r>
              <a:rPr lang="id-ID">
                <a:solidFill>
                  <a:srgbClr val="FFFFFF"/>
                </a:solidFill>
              </a:rPr>
              <a:t>The same approach is used here as was done for the bump map. This time, though, we set the normalMap property to the normal texture. We can also define how pronounced the bumps look by setting the normalScale property mat.normalScale.set(1,1).</a:t>
            </a:r>
          </a:p>
          <a:p>
            <a:pPr marL="114300" indent="0" algn="just">
              <a:buNone/>
            </a:pPr>
            <a:endParaRPr lang="id-ID">
              <a:solidFill>
                <a:srgbClr val="FFFFFF"/>
              </a:solidFill>
            </a:endParaRPr>
          </a:p>
          <a:p>
            <a:pPr marL="114300" indent="0" algn="just">
              <a:buNone/>
            </a:pPr>
            <a:r>
              <a:rPr lang="id-ID">
                <a:solidFill>
                  <a:srgbClr val="FFFFFF"/>
                </a:solidFill>
              </a:rPr>
              <a:t> With these two properties, you can scale along the x and y axes. The best approach, though, is to keep these values the same for the best effect. Note that once again, when these values are below zero, the heights inverse. The following screenshot shows both </a:t>
            </a:r>
          </a:p>
          <a:p>
            <a:pPr marL="114300" indent="0" algn="just">
              <a:buNone/>
            </a:pPr>
            <a:r>
              <a:rPr lang="id-ID">
                <a:solidFill>
                  <a:srgbClr val="FFFFFF"/>
                </a:solidFill>
              </a:rPr>
              <a:t>the texture (on the left-hand side) and the normal map (on the right-hand side):</a:t>
            </a:r>
            <a:endParaRPr lang="id-ID"/>
          </a:p>
        </p:txBody>
      </p:sp>
      <p:pic>
        <p:nvPicPr>
          <p:cNvPr id="5" name="Gambar 5" descr="Sebuah gambar berisi batu&#10;&#10;Deskripsi dibuat secara otomatis">
            <a:extLst>
              <a:ext uri="{FF2B5EF4-FFF2-40B4-BE49-F238E27FC236}">
                <a16:creationId xmlns:a16="http://schemas.microsoft.com/office/drawing/2014/main" id="{A4E0DE1A-DA27-42E0-8695-0D5653FAD6F9}"/>
              </a:ext>
            </a:extLst>
          </p:cNvPr>
          <p:cNvPicPr>
            <a:picLocks noChangeAspect="1"/>
          </p:cNvPicPr>
          <p:nvPr/>
        </p:nvPicPr>
        <p:blipFill>
          <a:blip r:embed="rId2"/>
          <a:stretch>
            <a:fillRect/>
          </a:stretch>
        </p:blipFill>
        <p:spPr>
          <a:xfrm>
            <a:off x="5301503" y="1885950"/>
            <a:ext cx="2743200" cy="1371600"/>
          </a:xfrm>
          <a:prstGeom prst="rect">
            <a:avLst/>
          </a:prstGeom>
        </p:spPr>
      </p:pic>
    </p:spTree>
    <p:extLst>
      <p:ext uri="{BB962C8B-B14F-4D97-AF65-F5344CB8AC3E}">
        <p14:creationId xmlns:p14="http://schemas.microsoft.com/office/powerpoint/2010/main" val="411443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title"/>
          </p:nvPr>
        </p:nvSpPr>
        <p:spPr>
          <a:xfrm>
            <a:off x="713225" y="138366"/>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Table of contents</a:t>
            </a:r>
          </a:p>
        </p:txBody>
      </p:sp>
      <p:sp>
        <p:nvSpPr>
          <p:cNvPr id="360" name="Google Shape;360;p34">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48;p34">
            <a:extLst>
              <a:ext uri="{FF2B5EF4-FFF2-40B4-BE49-F238E27FC236}">
                <a16:creationId xmlns:a16="http://schemas.microsoft.com/office/drawing/2014/main" id="{1DA1B186-261F-4810-8907-469D4370140A}"/>
              </a:ext>
            </a:extLst>
          </p:cNvPr>
          <p:cNvSpPr txBox="1">
            <a:spLocks/>
          </p:cNvSpPr>
          <p:nvPr/>
        </p:nvSpPr>
        <p:spPr>
          <a:xfrm>
            <a:off x="582032" y="919000"/>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01</a:t>
            </a:r>
            <a:endParaRPr lang="en-GB" sz="3200" b="1">
              <a:solidFill>
                <a:srgbClr val="FFFFFF"/>
              </a:solidFill>
            </a:endParaRPr>
          </a:p>
        </p:txBody>
      </p:sp>
      <p:sp>
        <p:nvSpPr>
          <p:cNvPr id="34" name="Google Shape;349;p34">
            <a:extLst>
              <a:ext uri="{FF2B5EF4-FFF2-40B4-BE49-F238E27FC236}">
                <a16:creationId xmlns:a16="http://schemas.microsoft.com/office/drawing/2014/main" id="{43793F6B-1A3E-407F-924A-5D4F5FF89A0A}"/>
              </a:ext>
            </a:extLst>
          </p:cNvPr>
          <p:cNvSpPr txBox="1">
            <a:spLocks/>
          </p:cNvSpPr>
          <p:nvPr/>
        </p:nvSpPr>
        <p:spPr>
          <a:xfrm>
            <a:off x="1423094" y="1058809"/>
            <a:ext cx="2686324" cy="5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GB">
                <a:solidFill>
                  <a:srgbClr val="FFFFFF"/>
                </a:solidFill>
              </a:rPr>
              <a:t>Simple texture app</a:t>
            </a:r>
          </a:p>
        </p:txBody>
      </p:sp>
      <p:sp>
        <p:nvSpPr>
          <p:cNvPr id="35" name="Google Shape;350;p34">
            <a:extLst>
              <a:ext uri="{FF2B5EF4-FFF2-40B4-BE49-F238E27FC236}">
                <a16:creationId xmlns:a16="http://schemas.microsoft.com/office/drawing/2014/main" id="{4C749CBB-4129-4CBD-B2F6-C984118EAF11}"/>
              </a:ext>
            </a:extLst>
          </p:cNvPr>
          <p:cNvSpPr txBox="1">
            <a:spLocks/>
          </p:cNvSpPr>
          <p:nvPr/>
        </p:nvSpPr>
        <p:spPr>
          <a:xfrm>
            <a:off x="1423093" y="914034"/>
            <a:ext cx="2463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pPr marL="0" indent="0"/>
            <a:r>
              <a:rPr lang="en-GB" sz="1800" b="1">
                <a:solidFill>
                  <a:srgbClr val="FFFFFF"/>
                </a:solidFill>
              </a:rPr>
              <a:t>LOAD TEXTURE</a:t>
            </a:r>
            <a:endParaRPr lang="en-GB" sz="1800">
              <a:solidFill>
                <a:srgbClr val="FFFFFF"/>
              </a:solidFill>
            </a:endParaRPr>
          </a:p>
        </p:txBody>
      </p:sp>
      <p:sp>
        <p:nvSpPr>
          <p:cNvPr id="77" name="Google Shape;348;p34">
            <a:extLst>
              <a:ext uri="{FF2B5EF4-FFF2-40B4-BE49-F238E27FC236}">
                <a16:creationId xmlns:a16="http://schemas.microsoft.com/office/drawing/2014/main" id="{CDA7CA4D-75E0-45F1-938C-16BA29EB6ED7}"/>
              </a:ext>
            </a:extLst>
          </p:cNvPr>
          <p:cNvSpPr txBox="1">
            <a:spLocks/>
          </p:cNvSpPr>
          <p:nvPr/>
        </p:nvSpPr>
        <p:spPr>
          <a:xfrm>
            <a:off x="602940" y="1755341"/>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02</a:t>
            </a:r>
            <a:endParaRPr lang="en-GB" sz="3200" b="1">
              <a:solidFill>
                <a:srgbClr val="FFFFFF"/>
              </a:solidFill>
            </a:endParaRPr>
          </a:p>
        </p:txBody>
      </p:sp>
      <p:sp>
        <p:nvSpPr>
          <p:cNvPr id="79" name="Google Shape;350;p34">
            <a:extLst>
              <a:ext uri="{FF2B5EF4-FFF2-40B4-BE49-F238E27FC236}">
                <a16:creationId xmlns:a16="http://schemas.microsoft.com/office/drawing/2014/main" id="{BE1F57D1-752A-4B5C-B5FA-4D84EE4D3C5C}"/>
              </a:ext>
            </a:extLst>
          </p:cNvPr>
          <p:cNvSpPr txBox="1">
            <a:spLocks/>
          </p:cNvSpPr>
          <p:nvPr/>
        </p:nvSpPr>
        <p:spPr>
          <a:xfrm>
            <a:off x="1464909" y="1882796"/>
            <a:ext cx="2463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pPr marL="0" indent="0"/>
            <a:r>
              <a:rPr lang="en-GB" sz="1800" b="1">
                <a:solidFill>
                  <a:srgbClr val="FFFFFF"/>
                </a:solidFill>
              </a:rPr>
              <a:t>FILTERING &amp; MIPS</a:t>
            </a:r>
            <a:endParaRPr lang="en-GB">
              <a:solidFill>
                <a:srgbClr val="FFFFFF"/>
              </a:solidFill>
            </a:endParaRPr>
          </a:p>
        </p:txBody>
      </p:sp>
      <p:sp>
        <p:nvSpPr>
          <p:cNvPr id="80" name="Google Shape;348;p34">
            <a:extLst>
              <a:ext uri="{FF2B5EF4-FFF2-40B4-BE49-F238E27FC236}">
                <a16:creationId xmlns:a16="http://schemas.microsoft.com/office/drawing/2014/main" id="{06E1947E-13C1-4B1A-B358-030F642A83CD}"/>
              </a:ext>
            </a:extLst>
          </p:cNvPr>
          <p:cNvSpPr txBox="1">
            <a:spLocks/>
          </p:cNvSpPr>
          <p:nvPr/>
        </p:nvSpPr>
        <p:spPr>
          <a:xfrm>
            <a:off x="602941" y="2452293"/>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03</a:t>
            </a:r>
            <a:endParaRPr lang="en-GB" sz="3200" b="1">
              <a:solidFill>
                <a:srgbClr val="FFFFFF"/>
              </a:solidFill>
            </a:endParaRPr>
          </a:p>
        </p:txBody>
      </p:sp>
      <p:sp>
        <p:nvSpPr>
          <p:cNvPr id="81" name="Google Shape;349;p34">
            <a:extLst>
              <a:ext uri="{FF2B5EF4-FFF2-40B4-BE49-F238E27FC236}">
                <a16:creationId xmlns:a16="http://schemas.microsoft.com/office/drawing/2014/main" id="{BA7A9E17-E901-40D8-8A81-631BB005A94B}"/>
              </a:ext>
            </a:extLst>
          </p:cNvPr>
          <p:cNvSpPr txBox="1">
            <a:spLocks/>
          </p:cNvSpPr>
          <p:nvPr/>
        </p:nvSpPr>
        <p:spPr>
          <a:xfrm>
            <a:off x="1423094" y="2661797"/>
            <a:ext cx="2686324" cy="5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GB">
                <a:solidFill>
                  <a:srgbClr val="FFFFFF"/>
                </a:solidFill>
              </a:rPr>
              <a:t>Make wrinkles with bump map and normal map</a:t>
            </a:r>
          </a:p>
        </p:txBody>
      </p:sp>
      <p:sp>
        <p:nvSpPr>
          <p:cNvPr id="82" name="Google Shape;350;p34">
            <a:extLst>
              <a:ext uri="{FF2B5EF4-FFF2-40B4-BE49-F238E27FC236}">
                <a16:creationId xmlns:a16="http://schemas.microsoft.com/office/drawing/2014/main" id="{0B81D797-7A56-4498-8C13-FD39FF7CBE17}"/>
              </a:ext>
            </a:extLst>
          </p:cNvPr>
          <p:cNvSpPr txBox="1">
            <a:spLocks/>
          </p:cNvSpPr>
          <p:nvPr/>
        </p:nvSpPr>
        <p:spPr>
          <a:xfrm>
            <a:off x="1290673" y="2593686"/>
            <a:ext cx="2553903" cy="360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CREATE WRINKLES</a:t>
            </a:r>
            <a:endParaRPr lang="en-GB">
              <a:solidFill>
                <a:srgbClr val="FFFFFF"/>
              </a:solidFill>
            </a:endParaRPr>
          </a:p>
          <a:p>
            <a:pPr marL="0" indent="0"/>
            <a:endParaRPr lang="en-GB" sz="1800" b="1">
              <a:solidFill>
                <a:srgbClr val="FFFFFF"/>
              </a:solidFill>
            </a:endParaRPr>
          </a:p>
        </p:txBody>
      </p:sp>
      <p:sp>
        <p:nvSpPr>
          <p:cNvPr id="83" name="Google Shape;348;p34">
            <a:extLst>
              <a:ext uri="{FF2B5EF4-FFF2-40B4-BE49-F238E27FC236}">
                <a16:creationId xmlns:a16="http://schemas.microsoft.com/office/drawing/2014/main" id="{1CEFFFBD-91BD-429C-B695-22C7948567BB}"/>
              </a:ext>
            </a:extLst>
          </p:cNvPr>
          <p:cNvSpPr txBox="1">
            <a:spLocks/>
          </p:cNvSpPr>
          <p:nvPr/>
        </p:nvSpPr>
        <p:spPr>
          <a:xfrm>
            <a:off x="637789" y="3351360"/>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04</a:t>
            </a:r>
            <a:endParaRPr lang="en-GB" sz="3200" b="1">
              <a:solidFill>
                <a:srgbClr val="FFFFFF"/>
              </a:solidFill>
            </a:endParaRPr>
          </a:p>
        </p:txBody>
      </p:sp>
      <p:sp>
        <p:nvSpPr>
          <p:cNvPr id="84" name="Google Shape;349;p34">
            <a:extLst>
              <a:ext uri="{FF2B5EF4-FFF2-40B4-BE49-F238E27FC236}">
                <a16:creationId xmlns:a16="http://schemas.microsoft.com/office/drawing/2014/main" id="{317406E3-5B4A-41BD-885B-563613BC97FC}"/>
              </a:ext>
            </a:extLst>
          </p:cNvPr>
          <p:cNvSpPr txBox="1">
            <a:spLocks/>
          </p:cNvSpPr>
          <p:nvPr/>
        </p:nvSpPr>
        <p:spPr>
          <a:xfrm>
            <a:off x="1457942" y="3560864"/>
            <a:ext cx="2686324" cy="5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GB">
                <a:solidFill>
                  <a:srgbClr val="FFFFFF"/>
                </a:solidFill>
              </a:rPr>
              <a:t>Creating a fake shadow using a light map</a:t>
            </a:r>
          </a:p>
        </p:txBody>
      </p:sp>
      <p:sp>
        <p:nvSpPr>
          <p:cNvPr id="85" name="Google Shape;350;p34">
            <a:extLst>
              <a:ext uri="{FF2B5EF4-FFF2-40B4-BE49-F238E27FC236}">
                <a16:creationId xmlns:a16="http://schemas.microsoft.com/office/drawing/2014/main" id="{3931DEEA-B802-485E-A39D-3143647DC6A4}"/>
              </a:ext>
            </a:extLst>
          </p:cNvPr>
          <p:cNvSpPr txBox="1">
            <a:spLocks/>
          </p:cNvSpPr>
          <p:nvPr/>
        </p:nvSpPr>
        <p:spPr>
          <a:xfrm>
            <a:off x="1325521" y="3492753"/>
            <a:ext cx="2553903" cy="360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FAKE SHADOWS</a:t>
            </a:r>
            <a:endParaRPr lang="en-GB">
              <a:solidFill>
                <a:srgbClr val="FFFFFF"/>
              </a:solidFill>
            </a:endParaRPr>
          </a:p>
          <a:p>
            <a:endParaRPr lang="en-GB" sz="1800" b="1">
              <a:solidFill>
                <a:srgbClr val="FFFFFF"/>
              </a:solidFill>
            </a:endParaRPr>
          </a:p>
        </p:txBody>
      </p:sp>
      <p:sp>
        <p:nvSpPr>
          <p:cNvPr id="86" name="Google Shape;348;p34">
            <a:extLst>
              <a:ext uri="{FF2B5EF4-FFF2-40B4-BE49-F238E27FC236}">
                <a16:creationId xmlns:a16="http://schemas.microsoft.com/office/drawing/2014/main" id="{CB369923-ACA6-4C18-ABA1-A893E0A666B8}"/>
              </a:ext>
            </a:extLst>
          </p:cNvPr>
          <p:cNvSpPr txBox="1">
            <a:spLocks/>
          </p:cNvSpPr>
          <p:nvPr/>
        </p:nvSpPr>
        <p:spPr>
          <a:xfrm>
            <a:off x="665666" y="4236488"/>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05</a:t>
            </a:r>
            <a:endParaRPr lang="en-GB" sz="3200" b="1">
              <a:solidFill>
                <a:srgbClr val="FFFFFF"/>
              </a:solidFill>
            </a:endParaRPr>
          </a:p>
        </p:txBody>
      </p:sp>
      <p:sp>
        <p:nvSpPr>
          <p:cNvPr id="87" name="Google Shape;349;p34">
            <a:extLst>
              <a:ext uri="{FF2B5EF4-FFF2-40B4-BE49-F238E27FC236}">
                <a16:creationId xmlns:a16="http://schemas.microsoft.com/office/drawing/2014/main" id="{7194D782-AF40-4D6B-BE1F-13B6999274C7}"/>
              </a:ext>
            </a:extLst>
          </p:cNvPr>
          <p:cNvSpPr txBox="1">
            <a:spLocks/>
          </p:cNvSpPr>
          <p:nvPr/>
        </p:nvSpPr>
        <p:spPr>
          <a:xfrm>
            <a:off x="1506728" y="4425083"/>
            <a:ext cx="2686324" cy="5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GB">
                <a:solidFill>
                  <a:srgbClr val="FFFFFF"/>
                </a:solidFill>
              </a:rPr>
              <a:t>Creating a fake shadow with an environment map</a:t>
            </a:r>
          </a:p>
        </p:txBody>
      </p:sp>
      <p:sp>
        <p:nvSpPr>
          <p:cNvPr id="88" name="Google Shape;350;p34">
            <a:extLst>
              <a:ext uri="{FF2B5EF4-FFF2-40B4-BE49-F238E27FC236}">
                <a16:creationId xmlns:a16="http://schemas.microsoft.com/office/drawing/2014/main" id="{E79D5A2D-2D3B-4A76-8F24-5A80C3A50951}"/>
              </a:ext>
            </a:extLst>
          </p:cNvPr>
          <p:cNvSpPr txBox="1">
            <a:spLocks/>
          </p:cNvSpPr>
          <p:nvPr/>
        </p:nvSpPr>
        <p:spPr>
          <a:xfrm>
            <a:off x="1374307" y="4356972"/>
            <a:ext cx="2553903" cy="3608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FAKE REFLECTION</a:t>
            </a:r>
            <a:endParaRPr lang="en-GB">
              <a:solidFill>
                <a:srgbClr val="FFFFFF"/>
              </a:solidFill>
            </a:endParaRPr>
          </a:p>
          <a:p>
            <a:endParaRPr lang="en-GB" sz="1800" b="1">
              <a:solidFill>
                <a:srgbClr val="FFFFFF"/>
              </a:solidFill>
            </a:endParaRPr>
          </a:p>
        </p:txBody>
      </p:sp>
      <p:sp>
        <p:nvSpPr>
          <p:cNvPr id="89" name="Google Shape;348;p34">
            <a:extLst>
              <a:ext uri="{FF2B5EF4-FFF2-40B4-BE49-F238E27FC236}">
                <a16:creationId xmlns:a16="http://schemas.microsoft.com/office/drawing/2014/main" id="{12A0A2FD-178C-4BC6-BB92-B03C315050C7}"/>
              </a:ext>
            </a:extLst>
          </p:cNvPr>
          <p:cNvSpPr txBox="1">
            <a:spLocks/>
          </p:cNvSpPr>
          <p:nvPr/>
        </p:nvSpPr>
        <p:spPr>
          <a:xfrm>
            <a:off x="5000702" y="793548"/>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06</a:t>
            </a:r>
            <a:endParaRPr lang="en-GB" sz="3200" b="1">
              <a:solidFill>
                <a:srgbClr val="FFFFFF"/>
              </a:solidFill>
            </a:endParaRPr>
          </a:p>
        </p:txBody>
      </p:sp>
      <p:sp>
        <p:nvSpPr>
          <p:cNvPr id="91" name="Google Shape;350;p34">
            <a:extLst>
              <a:ext uri="{FF2B5EF4-FFF2-40B4-BE49-F238E27FC236}">
                <a16:creationId xmlns:a16="http://schemas.microsoft.com/office/drawing/2014/main" id="{569F50AB-BB9B-40E5-842C-520F2A10BCE2}"/>
              </a:ext>
            </a:extLst>
          </p:cNvPr>
          <p:cNvSpPr txBox="1">
            <a:spLocks/>
          </p:cNvSpPr>
          <p:nvPr/>
        </p:nvSpPr>
        <p:spPr>
          <a:xfrm>
            <a:off x="5799946" y="1046454"/>
            <a:ext cx="2463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SPECULAR MAP</a:t>
            </a:r>
            <a:endParaRPr lang="en-GB">
              <a:solidFill>
                <a:srgbClr val="FFFFFF"/>
              </a:solidFill>
            </a:endParaRPr>
          </a:p>
          <a:p>
            <a:pPr marL="0" indent="0"/>
            <a:endParaRPr lang="en-GB" sz="1800" b="1">
              <a:solidFill>
                <a:srgbClr val="FFFFFF"/>
              </a:solidFill>
            </a:endParaRPr>
          </a:p>
        </p:txBody>
      </p:sp>
      <p:sp>
        <p:nvSpPr>
          <p:cNvPr id="92" name="Google Shape;348;p34">
            <a:extLst>
              <a:ext uri="{FF2B5EF4-FFF2-40B4-BE49-F238E27FC236}">
                <a16:creationId xmlns:a16="http://schemas.microsoft.com/office/drawing/2014/main" id="{D2D023A1-7F70-49F2-B8D6-C7E22DBB5BFF}"/>
              </a:ext>
            </a:extLst>
          </p:cNvPr>
          <p:cNvSpPr txBox="1">
            <a:spLocks/>
          </p:cNvSpPr>
          <p:nvPr/>
        </p:nvSpPr>
        <p:spPr>
          <a:xfrm>
            <a:off x="5007672" y="1629890"/>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07</a:t>
            </a:r>
            <a:endParaRPr lang="en-GB" sz="3200" b="1">
              <a:solidFill>
                <a:srgbClr val="FFFFFF"/>
              </a:solidFill>
            </a:endParaRPr>
          </a:p>
        </p:txBody>
      </p:sp>
      <p:sp>
        <p:nvSpPr>
          <p:cNvPr id="94" name="Google Shape;350;p34">
            <a:extLst>
              <a:ext uri="{FF2B5EF4-FFF2-40B4-BE49-F238E27FC236}">
                <a16:creationId xmlns:a16="http://schemas.microsoft.com/office/drawing/2014/main" id="{B3929917-8394-4AD5-8F38-AE904140FDB8}"/>
              </a:ext>
            </a:extLst>
          </p:cNvPr>
          <p:cNvSpPr txBox="1">
            <a:spLocks/>
          </p:cNvSpPr>
          <p:nvPr/>
        </p:nvSpPr>
        <p:spPr>
          <a:xfrm>
            <a:off x="5841764" y="1882796"/>
            <a:ext cx="2769958"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REPEAT WRAPPING</a:t>
            </a:r>
            <a:endParaRPr lang="en-GB">
              <a:solidFill>
                <a:srgbClr val="FFFFFF"/>
              </a:solidFill>
            </a:endParaRPr>
          </a:p>
          <a:p>
            <a:pPr marL="0" indent="0"/>
            <a:endParaRPr lang="en-GB" sz="1800" b="1">
              <a:solidFill>
                <a:srgbClr val="FFFFFF"/>
              </a:solidFill>
            </a:endParaRPr>
          </a:p>
        </p:txBody>
      </p:sp>
      <p:sp>
        <p:nvSpPr>
          <p:cNvPr id="95" name="Google Shape;348;p34">
            <a:extLst>
              <a:ext uri="{FF2B5EF4-FFF2-40B4-BE49-F238E27FC236}">
                <a16:creationId xmlns:a16="http://schemas.microsoft.com/office/drawing/2014/main" id="{181D10D6-2D3F-4DCE-8C8E-BBD4F394F9FD}"/>
              </a:ext>
            </a:extLst>
          </p:cNvPr>
          <p:cNvSpPr txBox="1">
            <a:spLocks/>
          </p:cNvSpPr>
          <p:nvPr/>
        </p:nvSpPr>
        <p:spPr>
          <a:xfrm>
            <a:off x="5021611" y="2473201"/>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08</a:t>
            </a:r>
            <a:endParaRPr lang="en-GB" sz="3200" b="1">
              <a:solidFill>
                <a:srgbClr val="FFFFFF"/>
              </a:solidFill>
            </a:endParaRPr>
          </a:p>
        </p:txBody>
      </p:sp>
      <p:sp>
        <p:nvSpPr>
          <p:cNvPr id="96" name="Google Shape;349;p34">
            <a:extLst>
              <a:ext uri="{FF2B5EF4-FFF2-40B4-BE49-F238E27FC236}">
                <a16:creationId xmlns:a16="http://schemas.microsoft.com/office/drawing/2014/main" id="{84FC44CA-92D3-4641-B782-3F8C90C8E626}"/>
              </a:ext>
            </a:extLst>
          </p:cNvPr>
          <p:cNvSpPr txBox="1">
            <a:spLocks/>
          </p:cNvSpPr>
          <p:nvPr/>
        </p:nvSpPr>
        <p:spPr>
          <a:xfrm>
            <a:off x="5862673" y="2613010"/>
            <a:ext cx="2686324" cy="5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GB">
                <a:solidFill>
                  <a:srgbClr val="FFFFFF"/>
                </a:solidFill>
              </a:rPr>
              <a:t>Canvas as texture</a:t>
            </a:r>
          </a:p>
        </p:txBody>
      </p:sp>
      <p:sp>
        <p:nvSpPr>
          <p:cNvPr id="97" name="Google Shape;350;p34">
            <a:extLst>
              <a:ext uri="{FF2B5EF4-FFF2-40B4-BE49-F238E27FC236}">
                <a16:creationId xmlns:a16="http://schemas.microsoft.com/office/drawing/2014/main" id="{C69FEEFD-93FB-45F2-857B-7DF4FBA69CE6}"/>
              </a:ext>
            </a:extLst>
          </p:cNvPr>
          <p:cNvSpPr txBox="1">
            <a:spLocks/>
          </p:cNvSpPr>
          <p:nvPr/>
        </p:nvSpPr>
        <p:spPr>
          <a:xfrm>
            <a:off x="5730251" y="2593686"/>
            <a:ext cx="2463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CANVAS TEXTURE</a:t>
            </a:r>
            <a:endParaRPr lang="en-GB">
              <a:solidFill>
                <a:srgbClr val="FFFFFF"/>
              </a:solidFill>
            </a:endParaRPr>
          </a:p>
          <a:p>
            <a:pPr marL="0" indent="0"/>
            <a:endParaRPr lang="en-GB" sz="1800" b="1">
              <a:solidFill>
                <a:srgbClr val="FFFFFF"/>
              </a:solidFill>
            </a:endParaRPr>
          </a:p>
        </p:txBody>
      </p:sp>
      <p:sp>
        <p:nvSpPr>
          <p:cNvPr id="98" name="Google Shape;348;p34">
            <a:extLst>
              <a:ext uri="{FF2B5EF4-FFF2-40B4-BE49-F238E27FC236}">
                <a16:creationId xmlns:a16="http://schemas.microsoft.com/office/drawing/2014/main" id="{B5B01EC9-B0F0-41B1-963F-87F4B72E2C05}"/>
              </a:ext>
            </a:extLst>
          </p:cNvPr>
          <p:cNvSpPr txBox="1">
            <a:spLocks/>
          </p:cNvSpPr>
          <p:nvPr/>
        </p:nvSpPr>
        <p:spPr>
          <a:xfrm>
            <a:off x="5000703" y="3344390"/>
            <a:ext cx="922493" cy="734316"/>
          </a:xfrm>
          <a:prstGeom prst="rect">
            <a:avLst/>
          </a:prstGeom>
          <a:noFill/>
          <a:ln w="19050" cap="flat" cmpd="sng">
            <a:noFill/>
            <a:prstDash val="solid"/>
            <a:round/>
            <a:headEnd type="none" w="sm" len="sm"/>
            <a:tailEnd type="none" w="sm" len="sm"/>
          </a:ln>
        </p:spPr>
        <p:txBody>
          <a:bodyPr spcFirstLastPara="1" wrap="square" lIns="91425" tIns="0"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Darker Grotesque Black"/>
              <a:buNone/>
              <a:defRPr sz="6000" b="0" i="0" u="none" strike="noStrike" cap="none">
                <a:solidFill>
                  <a:schemeClr val="dk1"/>
                </a:solidFill>
                <a:latin typeface="Darker Grotesque Black"/>
                <a:ea typeface="Darker Grotesque Black"/>
                <a:cs typeface="Darker Grotesque Black"/>
                <a:sym typeface="Darker Grotesque Black"/>
              </a:defRPr>
            </a:lvl1pPr>
            <a:lvl2pPr marR="0" lvl="1"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ctr" rtl="0">
              <a:lnSpc>
                <a:spcPct val="10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r>
              <a:rPr lang="en-GB" sz="3600" b="1">
                <a:solidFill>
                  <a:srgbClr val="FFFFFF"/>
                </a:solidFill>
              </a:rPr>
              <a:t>09</a:t>
            </a:r>
            <a:endParaRPr lang="en-GB" sz="3200" b="1">
              <a:solidFill>
                <a:srgbClr val="FFFFFF"/>
              </a:solidFill>
            </a:endParaRPr>
          </a:p>
        </p:txBody>
      </p:sp>
      <p:sp>
        <p:nvSpPr>
          <p:cNvPr id="99" name="Google Shape;349;p34">
            <a:extLst>
              <a:ext uri="{FF2B5EF4-FFF2-40B4-BE49-F238E27FC236}">
                <a16:creationId xmlns:a16="http://schemas.microsoft.com/office/drawing/2014/main" id="{9D72AA91-A4A7-4545-BBE4-C5EDD37ACC23}"/>
              </a:ext>
            </a:extLst>
          </p:cNvPr>
          <p:cNvSpPr txBox="1">
            <a:spLocks/>
          </p:cNvSpPr>
          <p:nvPr/>
        </p:nvSpPr>
        <p:spPr>
          <a:xfrm>
            <a:off x="5841765" y="3484199"/>
            <a:ext cx="2686324" cy="5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GB">
                <a:solidFill>
                  <a:srgbClr val="FFFFFF"/>
                </a:solidFill>
              </a:rPr>
              <a:t>Video as texture</a:t>
            </a:r>
          </a:p>
        </p:txBody>
      </p:sp>
      <p:sp>
        <p:nvSpPr>
          <p:cNvPr id="100" name="Google Shape;350;p34">
            <a:extLst>
              <a:ext uri="{FF2B5EF4-FFF2-40B4-BE49-F238E27FC236}">
                <a16:creationId xmlns:a16="http://schemas.microsoft.com/office/drawing/2014/main" id="{FF16B1E2-A272-433F-97C8-BDEC2E0996C1}"/>
              </a:ext>
            </a:extLst>
          </p:cNvPr>
          <p:cNvSpPr txBox="1">
            <a:spLocks/>
          </p:cNvSpPr>
          <p:nvPr/>
        </p:nvSpPr>
        <p:spPr>
          <a:xfrm>
            <a:off x="5730252" y="3485784"/>
            <a:ext cx="2463300" cy="36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200"/>
              <a:buFont typeface="DM Serif Display"/>
              <a:buNone/>
              <a:defRPr sz="2600" b="0" i="0" u="none" strike="noStrike" cap="none">
                <a:solidFill>
                  <a:schemeClr val="dk1"/>
                </a:solidFill>
                <a:latin typeface="Darker Grotesque Black"/>
                <a:ea typeface="Darker Grotesque Black"/>
                <a:cs typeface="Darker Grotesque Black"/>
                <a:sym typeface="Darker Grotesque Black"/>
              </a:defRPr>
            </a:lvl1pPr>
            <a:lvl2pPr marL="914400" marR="0" lvl="1"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2pPr>
            <a:lvl3pPr marL="1371600" marR="0" lvl="2"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3pPr>
            <a:lvl4pPr marL="1828800" marR="0" lvl="3"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4pPr>
            <a:lvl5pPr marL="2286000" marR="0" lvl="4"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5pPr>
            <a:lvl6pPr marL="2743200" marR="0" lvl="5"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6pPr>
            <a:lvl7pPr marL="3200400" marR="0" lvl="6"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7pPr>
            <a:lvl8pPr marL="3657600" marR="0" lvl="7"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8pPr>
            <a:lvl9pPr marL="4114800" marR="0" lvl="8" indent="-317500" algn="l" rtl="0">
              <a:lnSpc>
                <a:spcPct val="100000"/>
              </a:lnSpc>
              <a:spcBef>
                <a:spcPts val="0"/>
              </a:spcBef>
              <a:spcAft>
                <a:spcPts val="0"/>
              </a:spcAft>
              <a:buClr>
                <a:schemeClr val="dk1"/>
              </a:buClr>
              <a:buSzPts val="2200"/>
              <a:buFont typeface="DM Serif Display"/>
              <a:buNone/>
              <a:defRPr sz="2200" b="0" i="0" u="none" strike="noStrike" cap="none">
                <a:solidFill>
                  <a:schemeClr val="dk1"/>
                </a:solidFill>
                <a:latin typeface="DM Serif Display"/>
                <a:ea typeface="DM Serif Display"/>
                <a:cs typeface="DM Serif Display"/>
                <a:sym typeface="DM Serif Display"/>
              </a:defRPr>
            </a:lvl9pPr>
          </a:lstStyle>
          <a:p>
            <a:r>
              <a:rPr lang="en-GB" sz="1800" b="1">
                <a:solidFill>
                  <a:srgbClr val="FFFFFF"/>
                </a:solidFill>
              </a:rPr>
              <a:t>VIDEO TEXTURE</a:t>
            </a:r>
            <a:endParaRPr lang="en-GB">
              <a:solidFill>
                <a:srgbClr val="FFFFFF"/>
              </a:solidFill>
            </a:endParaRPr>
          </a:p>
          <a:p>
            <a:pPr marL="0" indent="0"/>
            <a:endParaRPr lang="en-GB" sz="1800"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prstGeom prst="rect">
            <a:avLst/>
          </a:prstGeom>
          <a:ln>
            <a:noFill/>
          </a:ln>
        </p:spPr>
        <p:txBody>
          <a:bodyPr spcFirstLastPara="1" wrap="square" lIns="91425" tIns="91425" rIns="91425" bIns="182875" anchor="ctr" anchorCtr="0">
            <a:noAutofit/>
          </a:bodyPr>
          <a:lstStyle/>
          <a:p>
            <a:r>
              <a:rPr lang="en" sz="2400" b="1">
                <a:solidFill>
                  <a:schemeClr val="bg1"/>
                </a:solidFill>
              </a:rPr>
              <a:t>FAKE SHADOWS</a:t>
            </a:r>
            <a:endParaRPr lang="id-ID" sz="2400">
              <a:solidFill>
                <a:schemeClr val="bg1"/>
              </a:solidFill>
            </a:endParaRPr>
          </a:p>
        </p:txBody>
      </p:sp>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pPr marL="114300" indent="0">
              <a:buNone/>
            </a:pPr>
            <a:r>
              <a:rPr lang="en-ID">
                <a:solidFill>
                  <a:schemeClr val="bg1"/>
                </a:solidFill>
              </a:rPr>
              <a:t>Creating a fake shadow using a light map</a:t>
            </a:r>
            <a:endParaRPr lang="id-ID">
              <a:solidFill>
                <a:schemeClr val="bg1"/>
              </a:solidFill>
            </a:endParaRPr>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04</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24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14DC364-C088-45BC-9B42-F20EC2A5ACB1}"/>
              </a:ext>
            </a:extLst>
          </p:cNvPr>
          <p:cNvSpPr>
            <a:spLocks noGrp="1"/>
          </p:cNvSpPr>
          <p:nvPr>
            <p:ph type="title"/>
          </p:nvPr>
        </p:nvSpPr>
        <p:spPr/>
        <p:txBody>
          <a:bodyPr/>
          <a:lstStyle/>
          <a:p>
            <a:r>
              <a:rPr lang="en" b="1">
                <a:solidFill>
                  <a:schemeClr val="bg1"/>
                </a:solidFill>
              </a:rPr>
              <a:t>FAKE SHADOWS</a:t>
            </a:r>
            <a:endParaRPr lang="id-ID">
              <a:solidFill>
                <a:schemeClr val="bg1"/>
              </a:solidFill>
            </a:endParaRPr>
          </a:p>
        </p:txBody>
      </p:sp>
      <p:sp>
        <p:nvSpPr>
          <p:cNvPr id="3" name="Subjudul 2">
            <a:extLst>
              <a:ext uri="{FF2B5EF4-FFF2-40B4-BE49-F238E27FC236}">
                <a16:creationId xmlns:a16="http://schemas.microsoft.com/office/drawing/2014/main" id="{D6AB8E51-E6A7-4FD9-A277-AC3947530A92}"/>
              </a:ext>
            </a:extLst>
          </p:cNvPr>
          <p:cNvSpPr>
            <a:spLocks noGrp="1"/>
          </p:cNvSpPr>
          <p:nvPr>
            <p:ph type="subTitle" idx="1"/>
          </p:nvPr>
        </p:nvSpPr>
        <p:spPr>
          <a:xfrm>
            <a:off x="713250" y="1175650"/>
            <a:ext cx="5271817" cy="3428400"/>
          </a:xfrm>
        </p:spPr>
        <p:txBody>
          <a:bodyPr/>
          <a:lstStyle/>
          <a:p>
            <a:pPr marL="114300" indent="0" algn="just">
              <a:buNone/>
            </a:pPr>
            <a:r>
              <a:rPr lang="id-ID">
                <a:solidFill>
                  <a:schemeClr val="bg1"/>
                </a:solidFill>
              </a:rPr>
              <a:t>In </a:t>
            </a:r>
            <a:r>
              <a:rPr lang="id-ID" err="1">
                <a:solidFill>
                  <a:schemeClr val="bg1"/>
                </a:solidFill>
              </a:rPr>
              <a:t>the</a:t>
            </a:r>
            <a:r>
              <a:rPr lang="id-ID">
                <a:solidFill>
                  <a:schemeClr val="bg1"/>
                </a:solidFill>
              </a:rPr>
              <a:t> </a:t>
            </a:r>
            <a:r>
              <a:rPr lang="id-ID" err="1">
                <a:solidFill>
                  <a:schemeClr val="bg1"/>
                </a:solidFill>
              </a:rPr>
              <a:t>previous</a:t>
            </a:r>
            <a:r>
              <a:rPr lang="id-ID">
                <a:solidFill>
                  <a:schemeClr val="bg1"/>
                </a:solidFill>
              </a:rPr>
              <a:t> </a:t>
            </a:r>
            <a:r>
              <a:rPr lang="id-ID" err="1">
                <a:solidFill>
                  <a:schemeClr val="bg1"/>
                </a:solidFill>
              </a:rPr>
              <a:t>topic</a:t>
            </a:r>
            <a:r>
              <a:rPr lang="id-ID">
                <a:solidFill>
                  <a:schemeClr val="bg1"/>
                </a:solidFill>
              </a:rPr>
              <a:t> , </a:t>
            </a:r>
            <a:r>
              <a:rPr lang="id-ID" err="1">
                <a:solidFill>
                  <a:schemeClr val="bg1"/>
                </a:solidFill>
              </a:rPr>
              <a:t>we</a:t>
            </a:r>
            <a:r>
              <a:rPr lang="id-ID">
                <a:solidFill>
                  <a:schemeClr val="bg1"/>
                </a:solidFill>
              </a:rPr>
              <a:t> </a:t>
            </a:r>
            <a:r>
              <a:rPr lang="id-ID" err="1">
                <a:solidFill>
                  <a:schemeClr val="bg1"/>
                </a:solidFill>
              </a:rPr>
              <a:t>used</a:t>
            </a:r>
            <a:r>
              <a:rPr lang="id-ID">
                <a:solidFill>
                  <a:schemeClr val="bg1"/>
                </a:solidFill>
              </a:rPr>
              <a:t> </a:t>
            </a:r>
            <a:r>
              <a:rPr lang="id-ID" err="1">
                <a:solidFill>
                  <a:schemeClr val="bg1"/>
                </a:solidFill>
              </a:rPr>
              <a:t>specific</a:t>
            </a:r>
            <a:r>
              <a:rPr lang="id-ID">
                <a:solidFill>
                  <a:schemeClr val="bg1"/>
                </a:solidFill>
              </a:rPr>
              <a:t> </a:t>
            </a:r>
            <a:r>
              <a:rPr lang="id-ID" err="1">
                <a:solidFill>
                  <a:schemeClr val="bg1"/>
                </a:solidFill>
              </a:rPr>
              <a:t>maps</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create</a:t>
            </a:r>
            <a:r>
              <a:rPr lang="id-ID">
                <a:solidFill>
                  <a:schemeClr val="bg1"/>
                </a:solidFill>
              </a:rPr>
              <a:t> real-</a:t>
            </a:r>
            <a:r>
              <a:rPr lang="id-ID" err="1">
                <a:solidFill>
                  <a:schemeClr val="bg1"/>
                </a:solidFill>
              </a:rPr>
              <a:t>looking</a:t>
            </a:r>
            <a:r>
              <a:rPr lang="id-ID">
                <a:solidFill>
                  <a:schemeClr val="bg1"/>
                </a:solidFill>
              </a:rPr>
              <a:t> </a:t>
            </a:r>
            <a:r>
              <a:rPr lang="id-ID" err="1">
                <a:solidFill>
                  <a:schemeClr val="bg1"/>
                </a:solidFill>
              </a:rPr>
              <a:t>shadows</a:t>
            </a:r>
            <a:r>
              <a:rPr lang="id-ID">
                <a:solidFill>
                  <a:schemeClr val="bg1"/>
                </a:solidFill>
              </a:rPr>
              <a:t> </a:t>
            </a:r>
            <a:r>
              <a:rPr lang="id-ID" err="1">
                <a:solidFill>
                  <a:schemeClr val="bg1"/>
                </a:solidFill>
              </a:rPr>
              <a:t>that</a:t>
            </a:r>
            <a:r>
              <a:rPr lang="id-ID">
                <a:solidFill>
                  <a:schemeClr val="bg1"/>
                </a:solidFill>
              </a:rPr>
              <a:t> </a:t>
            </a:r>
            <a:r>
              <a:rPr lang="id-ID" err="1">
                <a:solidFill>
                  <a:schemeClr val="bg1"/>
                </a:solidFill>
              </a:rPr>
              <a:t>react</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lighting</a:t>
            </a:r>
            <a:r>
              <a:rPr lang="id-ID">
                <a:solidFill>
                  <a:schemeClr val="bg1"/>
                </a:solidFill>
              </a:rPr>
              <a:t> in </a:t>
            </a:r>
            <a:r>
              <a:rPr lang="id-ID" err="1">
                <a:solidFill>
                  <a:schemeClr val="bg1"/>
                </a:solidFill>
              </a:rPr>
              <a:t>the</a:t>
            </a:r>
            <a:r>
              <a:rPr lang="id-ID">
                <a:solidFill>
                  <a:schemeClr val="bg1"/>
                </a:solidFill>
              </a:rPr>
              <a:t> </a:t>
            </a:r>
            <a:r>
              <a:rPr lang="id-ID" err="1">
                <a:solidFill>
                  <a:schemeClr val="bg1"/>
                </a:solidFill>
              </a:rPr>
              <a:t>room</a:t>
            </a:r>
            <a:r>
              <a:rPr lang="id-ID">
                <a:solidFill>
                  <a:schemeClr val="bg1"/>
                </a:solidFill>
              </a:rPr>
              <a:t>. </a:t>
            </a:r>
            <a:r>
              <a:rPr lang="id-ID" err="1">
                <a:solidFill>
                  <a:schemeClr val="bg1"/>
                </a:solidFill>
              </a:rPr>
              <a:t>There</a:t>
            </a:r>
            <a:r>
              <a:rPr lang="id-ID">
                <a:solidFill>
                  <a:schemeClr val="bg1"/>
                </a:solidFill>
              </a:rPr>
              <a:t> </a:t>
            </a:r>
            <a:r>
              <a:rPr lang="id-ID" err="1">
                <a:solidFill>
                  <a:schemeClr val="bg1"/>
                </a:solidFill>
              </a:rPr>
              <a:t>is</a:t>
            </a:r>
            <a:r>
              <a:rPr lang="id-ID">
                <a:solidFill>
                  <a:schemeClr val="bg1"/>
                </a:solidFill>
              </a:rPr>
              <a:t> </a:t>
            </a:r>
            <a:r>
              <a:rPr lang="id-ID" err="1">
                <a:solidFill>
                  <a:schemeClr val="bg1"/>
                </a:solidFill>
              </a:rPr>
              <a:t>an</a:t>
            </a:r>
            <a:r>
              <a:rPr lang="id-ID">
                <a:solidFill>
                  <a:schemeClr val="bg1"/>
                </a:solidFill>
              </a:rPr>
              <a:t> </a:t>
            </a:r>
            <a:r>
              <a:rPr lang="id-ID" err="1">
                <a:solidFill>
                  <a:schemeClr val="bg1"/>
                </a:solidFill>
              </a:rPr>
              <a:t>alternative</a:t>
            </a:r>
            <a:r>
              <a:rPr lang="id-ID">
                <a:solidFill>
                  <a:schemeClr val="bg1"/>
                </a:solidFill>
              </a:rPr>
              <a:t> </a:t>
            </a:r>
            <a:r>
              <a:rPr lang="id-ID" err="1">
                <a:solidFill>
                  <a:schemeClr val="bg1"/>
                </a:solidFill>
              </a:rPr>
              <a:t>option</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create</a:t>
            </a:r>
            <a:r>
              <a:rPr lang="id-ID">
                <a:solidFill>
                  <a:schemeClr val="bg1"/>
                </a:solidFill>
              </a:rPr>
              <a:t> </a:t>
            </a:r>
            <a:r>
              <a:rPr lang="id-ID" err="1">
                <a:solidFill>
                  <a:schemeClr val="bg1"/>
                </a:solidFill>
              </a:rPr>
              <a:t>fake</a:t>
            </a:r>
            <a:r>
              <a:rPr lang="id-ID">
                <a:solidFill>
                  <a:schemeClr val="bg1"/>
                </a:solidFill>
              </a:rPr>
              <a:t> </a:t>
            </a:r>
            <a:r>
              <a:rPr lang="id-ID" err="1">
                <a:solidFill>
                  <a:schemeClr val="bg1"/>
                </a:solidFill>
              </a:rPr>
              <a:t>shadows</a:t>
            </a:r>
            <a:r>
              <a:rPr lang="id-ID">
                <a:solidFill>
                  <a:schemeClr val="bg1"/>
                </a:solidFill>
              </a:rPr>
              <a:t>. In </a:t>
            </a:r>
            <a:r>
              <a:rPr lang="id-ID" err="1">
                <a:solidFill>
                  <a:schemeClr val="bg1"/>
                </a:solidFill>
              </a:rPr>
              <a:t>this</a:t>
            </a:r>
            <a:r>
              <a:rPr lang="id-ID">
                <a:solidFill>
                  <a:schemeClr val="bg1"/>
                </a:solidFill>
              </a:rPr>
              <a:t> </a:t>
            </a:r>
            <a:r>
              <a:rPr lang="id-ID" err="1">
                <a:solidFill>
                  <a:schemeClr val="bg1"/>
                </a:solidFill>
              </a:rPr>
              <a:t>section</a:t>
            </a:r>
            <a:r>
              <a:rPr lang="id-ID">
                <a:solidFill>
                  <a:schemeClr val="bg1"/>
                </a:solidFill>
              </a:rPr>
              <a:t>, </a:t>
            </a:r>
            <a:r>
              <a:rPr lang="id-ID" err="1">
                <a:solidFill>
                  <a:schemeClr val="bg1"/>
                </a:solidFill>
              </a:rPr>
              <a:t>we'll</a:t>
            </a:r>
            <a:r>
              <a:rPr lang="id-ID">
                <a:solidFill>
                  <a:schemeClr val="bg1"/>
                </a:solidFill>
              </a:rPr>
              <a:t> </a:t>
            </a:r>
            <a:r>
              <a:rPr lang="id-ID" err="1">
                <a:solidFill>
                  <a:schemeClr val="bg1"/>
                </a:solidFill>
              </a:rPr>
              <a:t>use</a:t>
            </a:r>
            <a:r>
              <a:rPr lang="id-ID">
                <a:solidFill>
                  <a:schemeClr val="bg1"/>
                </a:solidFill>
              </a:rPr>
              <a:t> a </a:t>
            </a:r>
            <a:r>
              <a:rPr lang="id-ID" err="1">
                <a:solidFill>
                  <a:schemeClr val="bg1"/>
                </a:solidFill>
              </a:rPr>
              <a:t>light</a:t>
            </a:r>
            <a:r>
              <a:rPr lang="id-ID">
                <a:solidFill>
                  <a:schemeClr val="bg1"/>
                </a:solidFill>
              </a:rPr>
              <a:t> map. A </a:t>
            </a:r>
            <a:r>
              <a:rPr lang="id-ID" err="1">
                <a:solidFill>
                  <a:schemeClr val="bg1"/>
                </a:solidFill>
              </a:rPr>
              <a:t>light</a:t>
            </a:r>
            <a:r>
              <a:rPr lang="id-ID">
                <a:solidFill>
                  <a:schemeClr val="bg1"/>
                </a:solidFill>
              </a:rPr>
              <a:t> map </a:t>
            </a:r>
            <a:r>
              <a:rPr lang="id-ID" err="1">
                <a:solidFill>
                  <a:schemeClr val="bg1"/>
                </a:solidFill>
              </a:rPr>
              <a:t>is</a:t>
            </a:r>
            <a:r>
              <a:rPr lang="id-ID">
                <a:solidFill>
                  <a:schemeClr val="bg1"/>
                </a:solidFill>
              </a:rPr>
              <a:t> a </a:t>
            </a:r>
            <a:r>
              <a:rPr lang="id-ID" err="1">
                <a:solidFill>
                  <a:schemeClr val="bg1"/>
                </a:solidFill>
              </a:rPr>
              <a:t>pre-rendered</a:t>
            </a:r>
            <a:r>
              <a:rPr lang="id-ID">
                <a:solidFill>
                  <a:schemeClr val="bg1"/>
                </a:solidFill>
              </a:rPr>
              <a:t> </a:t>
            </a:r>
            <a:r>
              <a:rPr lang="id-ID" err="1">
                <a:solidFill>
                  <a:schemeClr val="bg1"/>
                </a:solidFill>
              </a:rPr>
              <a:t>shadow</a:t>
            </a:r>
            <a:r>
              <a:rPr lang="id-ID">
                <a:solidFill>
                  <a:schemeClr val="bg1"/>
                </a:solidFill>
              </a:rPr>
              <a:t> (</a:t>
            </a:r>
            <a:r>
              <a:rPr lang="id-ID" err="1">
                <a:solidFill>
                  <a:schemeClr val="bg1"/>
                </a:solidFill>
              </a:rPr>
              <a:t>also</a:t>
            </a:r>
            <a:r>
              <a:rPr lang="id-ID">
                <a:solidFill>
                  <a:schemeClr val="bg1"/>
                </a:solidFill>
              </a:rPr>
              <a:t> </a:t>
            </a:r>
            <a:r>
              <a:rPr lang="id-ID" err="1">
                <a:solidFill>
                  <a:schemeClr val="bg1"/>
                </a:solidFill>
              </a:rPr>
              <a:t>called</a:t>
            </a:r>
            <a:r>
              <a:rPr lang="id-ID">
                <a:solidFill>
                  <a:schemeClr val="bg1"/>
                </a:solidFill>
              </a:rPr>
              <a:t> a </a:t>
            </a:r>
            <a:r>
              <a:rPr lang="id-ID" err="1">
                <a:solidFill>
                  <a:schemeClr val="bg1"/>
                </a:solidFill>
              </a:rPr>
              <a:t>prebaked</a:t>
            </a:r>
            <a:r>
              <a:rPr lang="id-ID">
                <a:solidFill>
                  <a:schemeClr val="bg1"/>
                </a:solidFill>
              </a:rPr>
              <a:t> </a:t>
            </a:r>
            <a:r>
              <a:rPr lang="id-ID" err="1">
                <a:solidFill>
                  <a:schemeClr val="bg1"/>
                </a:solidFill>
              </a:rPr>
              <a:t>shadow</a:t>
            </a:r>
            <a:r>
              <a:rPr lang="id-ID">
                <a:solidFill>
                  <a:schemeClr val="bg1"/>
                </a:solidFill>
              </a:rPr>
              <a:t>) </a:t>
            </a:r>
            <a:r>
              <a:rPr lang="id-ID" err="1">
                <a:solidFill>
                  <a:schemeClr val="bg1"/>
                </a:solidFill>
              </a:rPr>
              <a:t>that</a:t>
            </a:r>
            <a:r>
              <a:rPr lang="id-ID">
                <a:solidFill>
                  <a:schemeClr val="bg1"/>
                </a:solidFill>
              </a:rPr>
              <a:t> </a:t>
            </a:r>
            <a:r>
              <a:rPr lang="id-ID" err="1">
                <a:solidFill>
                  <a:schemeClr val="bg1"/>
                </a:solidFill>
              </a:rPr>
              <a:t>you</a:t>
            </a:r>
            <a:r>
              <a:rPr lang="id-ID">
                <a:solidFill>
                  <a:schemeClr val="bg1"/>
                </a:solidFill>
              </a:rPr>
              <a:t> </a:t>
            </a:r>
            <a:r>
              <a:rPr lang="id-ID" err="1">
                <a:solidFill>
                  <a:schemeClr val="bg1"/>
                </a:solidFill>
              </a:rPr>
              <a:t>can</a:t>
            </a:r>
            <a:r>
              <a:rPr lang="id-ID">
                <a:solidFill>
                  <a:schemeClr val="bg1"/>
                </a:solidFill>
              </a:rPr>
              <a:t> </a:t>
            </a:r>
            <a:r>
              <a:rPr lang="id-ID" err="1">
                <a:solidFill>
                  <a:schemeClr val="bg1"/>
                </a:solidFill>
              </a:rPr>
              <a:t>use</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create</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illusion</a:t>
            </a:r>
            <a:r>
              <a:rPr lang="id-ID">
                <a:solidFill>
                  <a:schemeClr val="bg1"/>
                </a:solidFill>
              </a:rPr>
              <a:t> </a:t>
            </a:r>
            <a:r>
              <a:rPr lang="id-ID" err="1">
                <a:solidFill>
                  <a:schemeClr val="bg1"/>
                </a:solidFill>
              </a:rPr>
              <a:t>of</a:t>
            </a:r>
            <a:r>
              <a:rPr lang="id-ID">
                <a:solidFill>
                  <a:schemeClr val="bg1"/>
                </a:solidFill>
              </a:rPr>
              <a:t> a real </a:t>
            </a:r>
            <a:r>
              <a:rPr lang="id-ID" err="1">
                <a:solidFill>
                  <a:schemeClr val="bg1"/>
                </a:solidFill>
              </a:rPr>
              <a:t>shadow</a:t>
            </a:r>
            <a:endParaRPr lang="id-ID">
              <a:solidFill>
                <a:schemeClr val="bg1"/>
              </a:solidFill>
            </a:endParaRPr>
          </a:p>
          <a:p>
            <a:pPr marL="114300" indent="0" algn="just">
              <a:buNone/>
            </a:pPr>
            <a:endParaRPr lang="id-ID">
              <a:solidFill>
                <a:schemeClr val="bg1"/>
              </a:solidFill>
            </a:endParaRPr>
          </a:p>
          <a:p>
            <a:pPr marL="114300" indent="0" algn="just">
              <a:buNone/>
            </a:pPr>
            <a:r>
              <a:rPr lang="id-ID" err="1">
                <a:solidFill>
                  <a:schemeClr val="bg1"/>
                </a:solidFill>
              </a:rPr>
              <a:t>Here's</a:t>
            </a:r>
            <a:r>
              <a:rPr lang="id-ID">
                <a:solidFill>
                  <a:schemeClr val="bg1"/>
                </a:solidFill>
              </a:rPr>
              <a:t> a </a:t>
            </a:r>
            <a:r>
              <a:rPr lang="id-ID" err="1">
                <a:solidFill>
                  <a:schemeClr val="bg1"/>
                </a:solidFill>
              </a:rPr>
              <a:t>screenshot</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an</a:t>
            </a:r>
            <a:r>
              <a:rPr lang="id-ID">
                <a:solidFill>
                  <a:schemeClr val="bg1"/>
                </a:solidFill>
              </a:rPr>
              <a:t> </a:t>
            </a:r>
            <a:r>
              <a:rPr lang="id-ID" err="1">
                <a:solidFill>
                  <a:schemeClr val="bg1"/>
                </a:solidFill>
              </a:rPr>
              <a:t>example</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how</a:t>
            </a:r>
            <a:r>
              <a:rPr lang="id-ID">
                <a:solidFill>
                  <a:schemeClr val="bg1"/>
                </a:solidFill>
              </a:rPr>
              <a:t> </a:t>
            </a:r>
            <a:r>
              <a:rPr lang="id-ID" err="1">
                <a:solidFill>
                  <a:schemeClr val="bg1"/>
                </a:solidFill>
              </a:rPr>
              <a:t>fake</a:t>
            </a:r>
            <a:r>
              <a:rPr lang="id-ID">
                <a:solidFill>
                  <a:schemeClr val="bg1"/>
                </a:solidFill>
              </a:rPr>
              <a:t> </a:t>
            </a:r>
            <a:r>
              <a:rPr lang="id-ID" err="1">
                <a:solidFill>
                  <a:schemeClr val="bg1"/>
                </a:solidFill>
              </a:rPr>
              <a:t>shadows</a:t>
            </a:r>
            <a:r>
              <a:rPr lang="id-ID">
                <a:solidFill>
                  <a:schemeClr val="bg1"/>
                </a:solidFill>
              </a:rPr>
              <a:t> </a:t>
            </a:r>
            <a:r>
              <a:rPr lang="id-ID" err="1">
                <a:solidFill>
                  <a:schemeClr val="bg1"/>
                </a:solidFill>
              </a:rPr>
              <a:t>work</a:t>
            </a:r>
            <a:r>
              <a:rPr lang="id-ID">
                <a:solidFill>
                  <a:schemeClr val="bg1"/>
                </a:solidFill>
              </a:rPr>
              <a:t> :</a:t>
            </a:r>
          </a:p>
        </p:txBody>
      </p:sp>
      <p:pic>
        <p:nvPicPr>
          <p:cNvPr id="5" name="Gambar 5" descr="Sebuah gambar berisi teks&#10;&#10;Deskripsi dibuat secara otomatis">
            <a:extLst>
              <a:ext uri="{FF2B5EF4-FFF2-40B4-BE49-F238E27FC236}">
                <a16:creationId xmlns:a16="http://schemas.microsoft.com/office/drawing/2014/main" id="{0F3E8003-72A3-41BB-AAEC-D9593A85C133}"/>
              </a:ext>
            </a:extLst>
          </p:cNvPr>
          <p:cNvPicPr>
            <a:picLocks noChangeAspect="1"/>
          </p:cNvPicPr>
          <p:nvPr/>
        </p:nvPicPr>
        <p:blipFill>
          <a:blip r:embed="rId2"/>
          <a:stretch>
            <a:fillRect/>
          </a:stretch>
        </p:blipFill>
        <p:spPr>
          <a:xfrm>
            <a:off x="2636044" y="2889647"/>
            <a:ext cx="3871912" cy="1985962"/>
          </a:xfrm>
          <a:prstGeom prst="rect">
            <a:avLst/>
          </a:prstGeom>
        </p:spPr>
      </p:pic>
    </p:spTree>
    <p:extLst>
      <p:ext uri="{BB962C8B-B14F-4D97-AF65-F5344CB8AC3E}">
        <p14:creationId xmlns:p14="http://schemas.microsoft.com/office/powerpoint/2010/main" val="2176439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14DC364-C088-45BC-9B42-F20EC2A5ACB1}"/>
              </a:ext>
            </a:extLst>
          </p:cNvPr>
          <p:cNvSpPr>
            <a:spLocks noGrp="1"/>
          </p:cNvSpPr>
          <p:nvPr>
            <p:ph type="title"/>
          </p:nvPr>
        </p:nvSpPr>
        <p:spPr/>
        <p:txBody>
          <a:bodyPr/>
          <a:lstStyle/>
          <a:p>
            <a:r>
              <a:rPr lang="en" b="1">
                <a:solidFill>
                  <a:schemeClr val="bg1"/>
                </a:solidFill>
              </a:rPr>
              <a:t>FAKE SHADOWS</a:t>
            </a:r>
            <a:endParaRPr lang="id-ID">
              <a:solidFill>
                <a:schemeClr val="bg1"/>
              </a:solidFill>
            </a:endParaRPr>
          </a:p>
        </p:txBody>
      </p:sp>
      <p:sp>
        <p:nvSpPr>
          <p:cNvPr id="3" name="Subjudul 2">
            <a:extLst>
              <a:ext uri="{FF2B5EF4-FFF2-40B4-BE49-F238E27FC236}">
                <a16:creationId xmlns:a16="http://schemas.microsoft.com/office/drawing/2014/main" id="{D6AB8E51-E6A7-4FD9-A277-AC3947530A92}"/>
              </a:ext>
            </a:extLst>
          </p:cNvPr>
          <p:cNvSpPr>
            <a:spLocks noGrp="1"/>
          </p:cNvSpPr>
          <p:nvPr>
            <p:ph type="subTitle" idx="1"/>
          </p:nvPr>
        </p:nvSpPr>
        <p:spPr>
          <a:xfrm>
            <a:off x="713250" y="1175650"/>
            <a:ext cx="7532603" cy="3699862"/>
          </a:xfrm>
        </p:spPr>
        <p:txBody>
          <a:bodyPr/>
          <a:lstStyle/>
          <a:p>
            <a:pPr marL="114300" indent="0" algn="just">
              <a:buNone/>
            </a:pPr>
            <a:r>
              <a:rPr lang="id-ID">
                <a:solidFill>
                  <a:schemeClr val="bg1"/>
                </a:solidFill>
              </a:rPr>
              <a:t>If </a:t>
            </a:r>
            <a:r>
              <a:rPr lang="id-ID" err="1">
                <a:solidFill>
                  <a:schemeClr val="bg1"/>
                </a:solidFill>
              </a:rPr>
              <a:t>you</a:t>
            </a:r>
            <a:r>
              <a:rPr lang="id-ID">
                <a:solidFill>
                  <a:schemeClr val="bg1"/>
                </a:solidFill>
              </a:rPr>
              <a:t> </a:t>
            </a:r>
            <a:r>
              <a:rPr lang="id-ID" err="1">
                <a:solidFill>
                  <a:schemeClr val="bg1"/>
                </a:solidFill>
              </a:rPr>
              <a:t>look</a:t>
            </a:r>
            <a:r>
              <a:rPr lang="id-ID">
                <a:solidFill>
                  <a:schemeClr val="bg1"/>
                </a:solidFill>
              </a:rPr>
              <a:t> </a:t>
            </a:r>
            <a:r>
              <a:rPr lang="id-ID" err="1">
                <a:solidFill>
                  <a:schemeClr val="bg1"/>
                </a:solidFill>
              </a:rPr>
              <a:t>at</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previous</a:t>
            </a:r>
            <a:r>
              <a:rPr lang="id-ID">
                <a:solidFill>
                  <a:schemeClr val="bg1"/>
                </a:solidFill>
              </a:rPr>
              <a:t> </a:t>
            </a:r>
            <a:r>
              <a:rPr lang="id-ID" err="1">
                <a:solidFill>
                  <a:schemeClr val="bg1"/>
                </a:solidFill>
              </a:rPr>
              <a:t>example</a:t>
            </a:r>
            <a:r>
              <a:rPr lang="id-ID">
                <a:solidFill>
                  <a:schemeClr val="bg1"/>
                </a:solidFill>
              </a:rPr>
              <a:t>, </a:t>
            </a:r>
            <a:r>
              <a:rPr lang="id-ID" err="1">
                <a:solidFill>
                  <a:schemeClr val="bg1"/>
                </a:solidFill>
              </a:rPr>
              <a:t>it</a:t>
            </a:r>
            <a:r>
              <a:rPr lang="id-ID">
                <a:solidFill>
                  <a:schemeClr val="bg1"/>
                </a:solidFill>
              </a:rPr>
              <a:t> </a:t>
            </a:r>
            <a:r>
              <a:rPr lang="id-ID" err="1">
                <a:solidFill>
                  <a:schemeClr val="bg1"/>
                </a:solidFill>
              </a:rPr>
              <a:t>shows</a:t>
            </a:r>
            <a:r>
              <a:rPr lang="id-ID">
                <a:solidFill>
                  <a:schemeClr val="bg1"/>
                </a:solidFill>
              </a:rPr>
              <a:t> a </a:t>
            </a:r>
            <a:r>
              <a:rPr lang="id-ID" err="1">
                <a:solidFill>
                  <a:schemeClr val="bg1"/>
                </a:solidFill>
              </a:rPr>
              <a:t>couple</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very</a:t>
            </a:r>
            <a:r>
              <a:rPr lang="id-ID">
                <a:solidFill>
                  <a:schemeClr val="bg1"/>
                </a:solidFill>
              </a:rPr>
              <a:t> </a:t>
            </a:r>
            <a:r>
              <a:rPr lang="id-ID" err="1">
                <a:solidFill>
                  <a:schemeClr val="bg1"/>
                </a:solidFill>
              </a:rPr>
              <a:t>nice</a:t>
            </a:r>
            <a:r>
              <a:rPr lang="id-ID">
                <a:solidFill>
                  <a:schemeClr val="bg1"/>
                </a:solidFill>
              </a:rPr>
              <a:t> </a:t>
            </a:r>
            <a:r>
              <a:rPr lang="id-ID" err="1">
                <a:solidFill>
                  <a:schemeClr val="bg1"/>
                </a:solidFill>
              </a:rPr>
              <a:t>shadows</a:t>
            </a:r>
            <a:r>
              <a:rPr lang="id-ID">
                <a:solidFill>
                  <a:schemeClr val="bg1"/>
                </a:solidFill>
              </a:rPr>
              <a:t>, </a:t>
            </a:r>
            <a:r>
              <a:rPr lang="id-ID" err="1">
                <a:solidFill>
                  <a:schemeClr val="bg1"/>
                </a:solidFill>
              </a:rPr>
              <a:t>which</a:t>
            </a:r>
            <a:r>
              <a:rPr lang="id-ID">
                <a:solidFill>
                  <a:schemeClr val="bg1"/>
                </a:solidFill>
              </a:rPr>
              <a:t> </a:t>
            </a:r>
            <a:r>
              <a:rPr lang="id-ID" err="1">
                <a:solidFill>
                  <a:schemeClr val="bg1"/>
                </a:solidFill>
              </a:rPr>
              <a:t>seem</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be</a:t>
            </a:r>
            <a:r>
              <a:rPr lang="id-ID">
                <a:solidFill>
                  <a:schemeClr val="bg1"/>
                </a:solidFill>
              </a:rPr>
              <a:t> </a:t>
            </a:r>
            <a:r>
              <a:rPr lang="id-ID" err="1">
                <a:solidFill>
                  <a:schemeClr val="bg1"/>
                </a:solidFill>
              </a:rPr>
              <a:t>cast</a:t>
            </a:r>
            <a:r>
              <a:rPr lang="id-ID">
                <a:solidFill>
                  <a:schemeClr val="bg1"/>
                </a:solidFill>
              </a:rPr>
              <a:t> </a:t>
            </a:r>
            <a:r>
              <a:rPr lang="id-ID" err="1">
                <a:solidFill>
                  <a:schemeClr val="bg1"/>
                </a:solidFill>
              </a:rPr>
              <a:t>by</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two</a:t>
            </a:r>
            <a:r>
              <a:rPr lang="id-ID">
                <a:solidFill>
                  <a:schemeClr val="bg1"/>
                </a:solidFill>
              </a:rPr>
              <a:t> </a:t>
            </a:r>
            <a:r>
              <a:rPr lang="id-ID" err="1">
                <a:solidFill>
                  <a:schemeClr val="bg1"/>
                </a:solidFill>
              </a:rPr>
              <a:t>cubes</a:t>
            </a:r>
            <a:r>
              <a:rPr lang="id-ID">
                <a:solidFill>
                  <a:schemeClr val="bg1"/>
                </a:solidFill>
              </a:rPr>
              <a:t>. </a:t>
            </a:r>
            <a:r>
              <a:rPr lang="id-ID" err="1">
                <a:solidFill>
                  <a:schemeClr val="bg1"/>
                </a:solidFill>
              </a:rPr>
              <a:t>These</a:t>
            </a:r>
            <a:r>
              <a:rPr lang="id-ID">
                <a:solidFill>
                  <a:schemeClr val="bg1"/>
                </a:solidFill>
              </a:rPr>
              <a:t> </a:t>
            </a:r>
            <a:r>
              <a:rPr lang="id-ID" err="1">
                <a:solidFill>
                  <a:schemeClr val="bg1"/>
                </a:solidFill>
              </a:rPr>
              <a:t>shadows</a:t>
            </a:r>
            <a:r>
              <a:rPr lang="id-ID">
                <a:solidFill>
                  <a:schemeClr val="bg1"/>
                </a:solidFill>
              </a:rPr>
              <a:t>, </a:t>
            </a:r>
            <a:r>
              <a:rPr lang="id-ID" err="1">
                <a:solidFill>
                  <a:schemeClr val="bg1"/>
                </a:solidFill>
              </a:rPr>
              <a:t>however</a:t>
            </a:r>
            <a:r>
              <a:rPr lang="id-ID">
                <a:solidFill>
                  <a:schemeClr val="bg1"/>
                </a:solidFill>
              </a:rPr>
              <a:t>, are </a:t>
            </a:r>
            <a:r>
              <a:rPr lang="id-ID" err="1">
                <a:solidFill>
                  <a:schemeClr val="bg1"/>
                </a:solidFill>
              </a:rPr>
              <a:t>based</a:t>
            </a:r>
            <a:r>
              <a:rPr lang="id-ID">
                <a:solidFill>
                  <a:schemeClr val="bg1"/>
                </a:solidFill>
              </a:rPr>
              <a:t> </a:t>
            </a:r>
            <a:r>
              <a:rPr lang="id-ID" err="1">
                <a:solidFill>
                  <a:schemeClr val="bg1"/>
                </a:solidFill>
              </a:rPr>
              <a:t>on</a:t>
            </a:r>
            <a:r>
              <a:rPr lang="id-ID">
                <a:solidFill>
                  <a:schemeClr val="bg1"/>
                </a:solidFill>
              </a:rPr>
              <a:t> a </a:t>
            </a:r>
            <a:r>
              <a:rPr lang="id-ID" err="1">
                <a:solidFill>
                  <a:schemeClr val="bg1"/>
                </a:solidFill>
              </a:rPr>
              <a:t>light</a:t>
            </a:r>
            <a:r>
              <a:rPr lang="id-ID">
                <a:solidFill>
                  <a:schemeClr val="bg1"/>
                </a:solidFill>
              </a:rPr>
              <a:t> map </a:t>
            </a:r>
            <a:r>
              <a:rPr lang="id-ID" err="1">
                <a:solidFill>
                  <a:schemeClr val="bg1"/>
                </a:solidFill>
              </a:rPr>
              <a:t>texture</a:t>
            </a:r>
            <a:r>
              <a:rPr lang="id-ID">
                <a:solidFill>
                  <a:schemeClr val="bg1"/>
                </a:solidFill>
              </a:rPr>
              <a:t> </a:t>
            </a:r>
            <a:r>
              <a:rPr lang="id-ID" err="1">
                <a:solidFill>
                  <a:schemeClr val="bg1"/>
                </a:solidFill>
              </a:rPr>
              <a:t>that</a:t>
            </a:r>
            <a:r>
              <a:rPr lang="id-ID">
                <a:solidFill>
                  <a:schemeClr val="bg1"/>
                </a:solidFill>
              </a:rPr>
              <a:t> </a:t>
            </a:r>
            <a:r>
              <a:rPr lang="id-ID" err="1">
                <a:solidFill>
                  <a:schemeClr val="bg1"/>
                </a:solidFill>
              </a:rPr>
              <a:t>looks</a:t>
            </a:r>
            <a:r>
              <a:rPr lang="id-ID">
                <a:solidFill>
                  <a:schemeClr val="bg1"/>
                </a:solidFill>
              </a:rPr>
              <a:t> </a:t>
            </a:r>
            <a:r>
              <a:rPr lang="id-ID" err="1">
                <a:solidFill>
                  <a:schemeClr val="bg1"/>
                </a:solidFill>
              </a:rPr>
              <a:t>like</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following</a:t>
            </a:r>
            <a:r>
              <a:rPr lang="id-ID">
                <a:solidFill>
                  <a:schemeClr val="bg1"/>
                </a:solidFill>
              </a:rPr>
              <a:t>:</a:t>
            </a:r>
          </a:p>
          <a:p>
            <a:pPr marL="114300" indent="0" algn="just">
              <a:buNone/>
            </a:pPr>
            <a:endParaRPr lang="id-ID"/>
          </a:p>
          <a:p>
            <a:pPr marL="114300" indent="0" algn="just">
              <a:buNone/>
            </a:pPr>
            <a:endParaRPr lang="id-ID"/>
          </a:p>
          <a:p>
            <a:pPr marL="114300" indent="0" algn="just">
              <a:buNone/>
            </a:pPr>
            <a:endParaRPr lang="id-ID"/>
          </a:p>
          <a:p>
            <a:pPr marL="114300" indent="0" algn="just">
              <a:buNone/>
            </a:pPr>
            <a:endParaRPr lang="id-ID"/>
          </a:p>
          <a:p>
            <a:pPr marL="114300" indent="0" algn="just">
              <a:buNone/>
            </a:pPr>
            <a:endParaRPr lang="id-ID"/>
          </a:p>
          <a:p>
            <a:pPr marL="114300" indent="0" algn="just">
              <a:buNone/>
            </a:pPr>
            <a:endParaRPr lang="id-ID"/>
          </a:p>
          <a:p>
            <a:pPr marL="114300" indent="0" algn="just">
              <a:buNone/>
            </a:pPr>
            <a:endParaRPr lang="id-ID"/>
          </a:p>
          <a:p>
            <a:pPr marL="114300" indent="0" algn="just">
              <a:buNone/>
            </a:pPr>
            <a:endParaRPr lang="id-ID"/>
          </a:p>
          <a:p>
            <a:pPr marL="114300" indent="0" algn="just">
              <a:buNone/>
            </a:pPr>
            <a:endParaRPr lang="id-ID">
              <a:solidFill>
                <a:srgbClr val="000000"/>
              </a:solidFill>
            </a:endParaRPr>
          </a:p>
          <a:p>
            <a:pPr marL="114300" indent="0" algn="just">
              <a:buNone/>
            </a:pPr>
            <a:endParaRPr lang="id-ID">
              <a:solidFill>
                <a:srgbClr val="000000"/>
              </a:solidFill>
            </a:endParaRPr>
          </a:p>
          <a:p>
            <a:pPr marL="114300" indent="0" algn="just">
              <a:buNone/>
            </a:pPr>
            <a:endParaRPr lang="id-ID">
              <a:solidFill>
                <a:srgbClr val="000000"/>
              </a:solidFill>
            </a:endParaRPr>
          </a:p>
          <a:p>
            <a:pPr marL="114300" indent="0" algn="just">
              <a:buNone/>
            </a:pPr>
            <a:r>
              <a:rPr lang="id-ID">
                <a:solidFill>
                  <a:schemeClr val="bg1"/>
                </a:solidFill>
              </a:rPr>
              <a:t>As </a:t>
            </a:r>
            <a:r>
              <a:rPr lang="id-ID" err="1">
                <a:solidFill>
                  <a:schemeClr val="bg1"/>
                </a:solidFill>
              </a:rPr>
              <a:t>you</a:t>
            </a:r>
            <a:r>
              <a:rPr lang="id-ID">
                <a:solidFill>
                  <a:schemeClr val="bg1"/>
                </a:solidFill>
              </a:rPr>
              <a:t> </a:t>
            </a:r>
            <a:r>
              <a:rPr lang="id-ID" err="1">
                <a:solidFill>
                  <a:schemeClr val="bg1"/>
                </a:solidFill>
              </a:rPr>
              <a:t>can</a:t>
            </a:r>
            <a:r>
              <a:rPr lang="id-ID">
                <a:solidFill>
                  <a:schemeClr val="bg1"/>
                </a:solidFill>
              </a:rPr>
              <a:t> </a:t>
            </a:r>
            <a:r>
              <a:rPr lang="id-ID" err="1">
                <a:solidFill>
                  <a:schemeClr val="bg1"/>
                </a:solidFill>
              </a:rPr>
              <a:t>see</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shadows</a:t>
            </a:r>
            <a:r>
              <a:rPr lang="id-ID">
                <a:solidFill>
                  <a:schemeClr val="bg1"/>
                </a:solidFill>
              </a:rPr>
              <a:t>, as </a:t>
            </a:r>
            <a:r>
              <a:rPr lang="id-ID" err="1">
                <a:solidFill>
                  <a:schemeClr val="bg1"/>
                </a:solidFill>
              </a:rPr>
              <a:t>specified</a:t>
            </a:r>
            <a:r>
              <a:rPr lang="id-ID">
                <a:solidFill>
                  <a:schemeClr val="bg1"/>
                </a:solidFill>
              </a:rPr>
              <a:t> in </a:t>
            </a:r>
            <a:r>
              <a:rPr lang="id-ID" err="1">
                <a:solidFill>
                  <a:schemeClr val="bg1"/>
                </a:solidFill>
              </a:rPr>
              <a:t>the</a:t>
            </a:r>
            <a:r>
              <a:rPr lang="id-ID">
                <a:solidFill>
                  <a:schemeClr val="bg1"/>
                </a:solidFill>
              </a:rPr>
              <a:t> </a:t>
            </a:r>
            <a:r>
              <a:rPr lang="id-ID" err="1">
                <a:solidFill>
                  <a:schemeClr val="bg1"/>
                </a:solidFill>
              </a:rPr>
              <a:t>light</a:t>
            </a:r>
            <a:r>
              <a:rPr lang="id-ID">
                <a:solidFill>
                  <a:schemeClr val="bg1"/>
                </a:solidFill>
              </a:rPr>
              <a:t> map, are </a:t>
            </a:r>
            <a:r>
              <a:rPr lang="id-ID" err="1">
                <a:solidFill>
                  <a:schemeClr val="bg1"/>
                </a:solidFill>
              </a:rPr>
              <a:t>also</a:t>
            </a:r>
            <a:r>
              <a:rPr lang="id-ID">
                <a:solidFill>
                  <a:schemeClr val="bg1"/>
                </a:solidFill>
              </a:rPr>
              <a:t> </a:t>
            </a:r>
            <a:r>
              <a:rPr lang="id-ID" err="1">
                <a:solidFill>
                  <a:schemeClr val="bg1"/>
                </a:solidFill>
              </a:rPr>
              <a:t>shown</a:t>
            </a:r>
            <a:r>
              <a:rPr lang="id-ID">
                <a:solidFill>
                  <a:schemeClr val="bg1"/>
                </a:solidFill>
              </a:rPr>
              <a:t> as </a:t>
            </a:r>
            <a:r>
              <a:rPr lang="id-ID" err="1">
                <a:solidFill>
                  <a:schemeClr val="bg1"/>
                </a:solidFill>
              </a:rPr>
              <a:t>the</a:t>
            </a:r>
            <a:r>
              <a:rPr lang="id-ID">
                <a:solidFill>
                  <a:schemeClr val="bg1"/>
                </a:solidFill>
              </a:rPr>
              <a:t> </a:t>
            </a:r>
            <a:r>
              <a:rPr lang="id-ID" err="1">
                <a:solidFill>
                  <a:schemeClr val="bg1"/>
                </a:solidFill>
              </a:rPr>
              <a:t>shadows</a:t>
            </a:r>
            <a:r>
              <a:rPr lang="id-ID">
                <a:solidFill>
                  <a:schemeClr val="bg1"/>
                </a:solidFill>
              </a:rPr>
              <a:t> </a:t>
            </a:r>
            <a:r>
              <a:rPr lang="id-ID" err="1">
                <a:solidFill>
                  <a:schemeClr val="bg1"/>
                </a:solidFill>
              </a:rPr>
              <a:t>on</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ground</a:t>
            </a:r>
            <a:r>
              <a:rPr lang="id-ID">
                <a:solidFill>
                  <a:schemeClr val="bg1"/>
                </a:solidFill>
              </a:rPr>
              <a:t> </a:t>
            </a:r>
            <a:r>
              <a:rPr lang="id-ID" err="1">
                <a:solidFill>
                  <a:schemeClr val="bg1"/>
                </a:solidFill>
              </a:rPr>
              <a:t>plane</a:t>
            </a:r>
            <a:r>
              <a:rPr lang="id-ID">
                <a:solidFill>
                  <a:schemeClr val="bg1"/>
                </a:solidFill>
              </a:rPr>
              <a:t>, </a:t>
            </a:r>
            <a:r>
              <a:rPr lang="id-ID" err="1">
                <a:solidFill>
                  <a:schemeClr val="bg1"/>
                </a:solidFill>
              </a:rPr>
              <a:t>creating</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illusion</a:t>
            </a:r>
            <a:r>
              <a:rPr lang="id-ID">
                <a:solidFill>
                  <a:schemeClr val="bg1"/>
                </a:solidFill>
              </a:rPr>
              <a:t> </a:t>
            </a:r>
            <a:r>
              <a:rPr lang="id-ID" err="1">
                <a:solidFill>
                  <a:schemeClr val="bg1"/>
                </a:solidFill>
              </a:rPr>
              <a:t>of</a:t>
            </a:r>
            <a:r>
              <a:rPr lang="id-ID">
                <a:solidFill>
                  <a:schemeClr val="bg1"/>
                </a:solidFill>
              </a:rPr>
              <a:t> real </a:t>
            </a:r>
            <a:r>
              <a:rPr lang="id-ID" err="1">
                <a:solidFill>
                  <a:schemeClr val="bg1"/>
                </a:solidFill>
              </a:rPr>
              <a:t>shadows</a:t>
            </a:r>
            <a:r>
              <a:rPr lang="id-ID">
                <a:solidFill>
                  <a:schemeClr val="bg1"/>
                </a:solidFill>
              </a:rPr>
              <a:t>. You </a:t>
            </a:r>
            <a:r>
              <a:rPr lang="id-ID" err="1">
                <a:solidFill>
                  <a:schemeClr val="bg1"/>
                </a:solidFill>
              </a:rPr>
              <a:t>can</a:t>
            </a:r>
            <a:r>
              <a:rPr lang="id-ID">
                <a:solidFill>
                  <a:schemeClr val="bg1"/>
                </a:solidFill>
              </a:rPr>
              <a:t> </a:t>
            </a:r>
            <a:r>
              <a:rPr lang="id-ID" err="1">
                <a:solidFill>
                  <a:schemeClr val="bg1"/>
                </a:solidFill>
              </a:rPr>
              <a:t>use</a:t>
            </a:r>
            <a:r>
              <a:rPr lang="id-ID">
                <a:solidFill>
                  <a:schemeClr val="bg1"/>
                </a:solidFill>
              </a:rPr>
              <a:t> </a:t>
            </a:r>
            <a:r>
              <a:rPr lang="id-ID" err="1">
                <a:solidFill>
                  <a:schemeClr val="bg1"/>
                </a:solidFill>
              </a:rPr>
              <a:t>this</a:t>
            </a:r>
            <a:r>
              <a:rPr lang="id-ID">
                <a:solidFill>
                  <a:schemeClr val="bg1"/>
                </a:solidFill>
              </a:rPr>
              <a:t> </a:t>
            </a:r>
            <a:r>
              <a:rPr lang="id-ID" err="1">
                <a:solidFill>
                  <a:schemeClr val="bg1"/>
                </a:solidFill>
              </a:rPr>
              <a:t>technique</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create</a:t>
            </a:r>
            <a:r>
              <a:rPr lang="id-ID">
                <a:solidFill>
                  <a:schemeClr val="bg1"/>
                </a:solidFill>
              </a:rPr>
              <a:t> </a:t>
            </a:r>
            <a:r>
              <a:rPr lang="id-ID" err="1">
                <a:solidFill>
                  <a:schemeClr val="bg1"/>
                </a:solidFill>
              </a:rPr>
              <a:t>high-resolution</a:t>
            </a:r>
            <a:r>
              <a:rPr lang="id-ID">
                <a:solidFill>
                  <a:schemeClr val="bg1"/>
                </a:solidFill>
              </a:rPr>
              <a:t> </a:t>
            </a:r>
            <a:r>
              <a:rPr lang="id-ID" err="1">
                <a:solidFill>
                  <a:schemeClr val="bg1"/>
                </a:solidFill>
              </a:rPr>
              <a:t>shadows</a:t>
            </a:r>
            <a:r>
              <a:rPr lang="id-ID">
                <a:solidFill>
                  <a:schemeClr val="bg1"/>
                </a:solidFill>
              </a:rPr>
              <a:t>, </a:t>
            </a:r>
            <a:r>
              <a:rPr lang="id-ID" err="1">
                <a:solidFill>
                  <a:schemeClr val="bg1"/>
                </a:solidFill>
              </a:rPr>
              <a:t>without</a:t>
            </a:r>
            <a:r>
              <a:rPr lang="id-ID">
                <a:solidFill>
                  <a:schemeClr val="bg1"/>
                </a:solidFill>
              </a:rPr>
              <a:t> </a:t>
            </a:r>
            <a:r>
              <a:rPr lang="id-ID" err="1">
                <a:solidFill>
                  <a:schemeClr val="bg1"/>
                </a:solidFill>
              </a:rPr>
              <a:t>incurring</a:t>
            </a:r>
            <a:r>
              <a:rPr lang="id-ID">
                <a:solidFill>
                  <a:schemeClr val="bg1"/>
                </a:solidFill>
              </a:rPr>
              <a:t> a </a:t>
            </a:r>
            <a:r>
              <a:rPr lang="id-ID" err="1">
                <a:solidFill>
                  <a:schemeClr val="bg1"/>
                </a:solidFill>
              </a:rPr>
              <a:t>heavy</a:t>
            </a:r>
            <a:r>
              <a:rPr lang="id-ID">
                <a:solidFill>
                  <a:schemeClr val="bg1"/>
                </a:solidFill>
              </a:rPr>
              <a:t> </a:t>
            </a:r>
            <a:r>
              <a:rPr lang="id-ID" err="1">
                <a:solidFill>
                  <a:schemeClr val="bg1"/>
                </a:solidFill>
              </a:rPr>
              <a:t>rendering</a:t>
            </a:r>
            <a:r>
              <a:rPr lang="id-ID">
                <a:solidFill>
                  <a:schemeClr val="bg1"/>
                </a:solidFill>
              </a:rPr>
              <a:t> </a:t>
            </a:r>
            <a:r>
              <a:rPr lang="id-ID" err="1">
                <a:solidFill>
                  <a:schemeClr val="bg1"/>
                </a:solidFill>
              </a:rPr>
              <a:t>penalty</a:t>
            </a:r>
            <a:r>
              <a:rPr lang="id-ID">
                <a:solidFill>
                  <a:schemeClr val="bg1"/>
                </a:solidFill>
              </a:rPr>
              <a:t>. </a:t>
            </a:r>
            <a:r>
              <a:rPr lang="id-ID" err="1">
                <a:solidFill>
                  <a:schemeClr val="bg1"/>
                </a:solidFill>
              </a:rPr>
              <a:t>This</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course</a:t>
            </a:r>
            <a:r>
              <a:rPr lang="id-ID">
                <a:solidFill>
                  <a:schemeClr val="bg1"/>
                </a:solidFill>
              </a:rPr>
              <a:t>, </a:t>
            </a:r>
            <a:r>
              <a:rPr lang="id-ID" err="1">
                <a:solidFill>
                  <a:schemeClr val="bg1"/>
                </a:solidFill>
              </a:rPr>
              <a:t>only</a:t>
            </a:r>
            <a:r>
              <a:rPr lang="id-ID">
                <a:solidFill>
                  <a:schemeClr val="bg1"/>
                </a:solidFill>
              </a:rPr>
              <a:t> </a:t>
            </a:r>
            <a:r>
              <a:rPr lang="id-ID" err="1">
                <a:solidFill>
                  <a:schemeClr val="bg1"/>
                </a:solidFill>
              </a:rPr>
              <a:t>works</a:t>
            </a:r>
            <a:r>
              <a:rPr lang="id-ID">
                <a:solidFill>
                  <a:schemeClr val="bg1"/>
                </a:solidFill>
              </a:rPr>
              <a:t> </a:t>
            </a:r>
            <a:r>
              <a:rPr lang="id-ID" err="1">
                <a:solidFill>
                  <a:schemeClr val="bg1"/>
                </a:solidFill>
              </a:rPr>
              <a:t>for</a:t>
            </a:r>
            <a:r>
              <a:rPr lang="id-ID">
                <a:solidFill>
                  <a:schemeClr val="bg1"/>
                </a:solidFill>
              </a:rPr>
              <a:t> </a:t>
            </a:r>
            <a:r>
              <a:rPr lang="id-ID" err="1">
                <a:solidFill>
                  <a:schemeClr val="bg1"/>
                </a:solidFill>
              </a:rPr>
              <a:t>static</a:t>
            </a:r>
            <a:r>
              <a:rPr lang="id-ID">
                <a:solidFill>
                  <a:schemeClr val="bg1"/>
                </a:solidFill>
              </a:rPr>
              <a:t> </a:t>
            </a:r>
            <a:r>
              <a:rPr lang="id-ID" err="1">
                <a:solidFill>
                  <a:schemeClr val="bg1"/>
                </a:solidFill>
              </a:rPr>
              <a:t>scenes</a:t>
            </a:r>
            <a:r>
              <a:rPr lang="id-ID">
                <a:solidFill>
                  <a:schemeClr val="bg1"/>
                </a:solidFill>
              </a:rPr>
              <a:t>. </a:t>
            </a:r>
            <a:r>
              <a:rPr lang="id-ID" err="1">
                <a:solidFill>
                  <a:schemeClr val="bg1"/>
                </a:solidFill>
              </a:rPr>
              <a:t>Using</a:t>
            </a:r>
            <a:r>
              <a:rPr lang="id-ID">
                <a:solidFill>
                  <a:schemeClr val="bg1"/>
                </a:solidFill>
              </a:rPr>
              <a:t> a </a:t>
            </a:r>
            <a:r>
              <a:rPr lang="id-ID" err="1">
                <a:solidFill>
                  <a:schemeClr val="bg1"/>
                </a:solidFill>
              </a:rPr>
              <a:t>light</a:t>
            </a:r>
            <a:r>
              <a:rPr lang="id-ID">
                <a:solidFill>
                  <a:schemeClr val="bg1"/>
                </a:solidFill>
              </a:rPr>
              <a:t> map </a:t>
            </a:r>
            <a:r>
              <a:rPr lang="id-ID" err="1">
                <a:solidFill>
                  <a:schemeClr val="bg1"/>
                </a:solidFill>
              </a:rPr>
              <a:t>is</a:t>
            </a:r>
            <a:r>
              <a:rPr lang="id-ID">
                <a:solidFill>
                  <a:schemeClr val="bg1"/>
                </a:solidFill>
              </a:rPr>
              <a:t> </a:t>
            </a:r>
            <a:r>
              <a:rPr lang="id-ID" err="1">
                <a:solidFill>
                  <a:schemeClr val="bg1"/>
                </a:solidFill>
              </a:rPr>
              <a:t>pretty</a:t>
            </a:r>
            <a:r>
              <a:rPr lang="id-ID">
                <a:solidFill>
                  <a:schemeClr val="bg1"/>
                </a:solidFill>
              </a:rPr>
              <a:t> </a:t>
            </a:r>
            <a:r>
              <a:rPr lang="id-ID" err="1">
                <a:solidFill>
                  <a:schemeClr val="bg1"/>
                </a:solidFill>
              </a:rPr>
              <a:t>much</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same</a:t>
            </a:r>
            <a:r>
              <a:rPr lang="id-ID">
                <a:solidFill>
                  <a:schemeClr val="bg1"/>
                </a:solidFill>
              </a:rPr>
              <a:t> as </a:t>
            </a:r>
            <a:r>
              <a:rPr lang="id-ID" err="1">
                <a:solidFill>
                  <a:schemeClr val="bg1"/>
                </a:solidFill>
              </a:rPr>
              <a:t>using</a:t>
            </a:r>
            <a:r>
              <a:rPr lang="id-ID">
                <a:solidFill>
                  <a:schemeClr val="bg1"/>
                </a:solidFill>
              </a:rPr>
              <a:t> </a:t>
            </a:r>
            <a:r>
              <a:rPr lang="id-ID" err="1">
                <a:solidFill>
                  <a:schemeClr val="bg1"/>
                </a:solidFill>
              </a:rPr>
              <a:t>other</a:t>
            </a:r>
            <a:r>
              <a:rPr lang="id-ID">
                <a:solidFill>
                  <a:schemeClr val="bg1"/>
                </a:solidFill>
              </a:rPr>
              <a:t> </a:t>
            </a:r>
            <a:r>
              <a:rPr lang="id-ID" err="1">
                <a:solidFill>
                  <a:schemeClr val="bg1"/>
                </a:solidFill>
              </a:rPr>
              <a:t>textures</a:t>
            </a:r>
            <a:r>
              <a:rPr lang="id-ID">
                <a:solidFill>
                  <a:schemeClr val="bg1"/>
                </a:solidFill>
              </a:rPr>
              <a:t> </a:t>
            </a:r>
            <a:r>
              <a:rPr lang="id-ID" err="1">
                <a:solidFill>
                  <a:schemeClr val="bg1"/>
                </a:solidFill>
              </a:rPr>
              <a:t>with</a:t>
            </a:r>
            <a:r>
              <a:rPr lang="id-ID">
                <a:solidFill>
                  <a:schemeClr val="bg1"/>
                </a:solidFill>
              </a:rPr>
              <a:t> a </a:t>
            </a:r>
            <a:r>
              <a:rPr lang="id-ID" err="1">
                <a:solidFill>
                  <a:schemeClr val="bg1"/>
                </a:solidFill>
              </a:rPr>
              <a:t>couple</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small</a:t>
            </a:r>
            <a:r>
              <a:rPr lang="id-ID">
                <a:solidFill>
                  <a:schemeClr val="bg1"/>
                </a:solidFill>
              </a:rPr>
              <a:t> </a:t>
            </a:r>
            <a:r>
              <a:rPr lang="id-ID" err="1">
                <a:solidFill>
                  <a:schemeClr val="bg1"/>
                </a:solidFill>
              </a:rPr>
              <a:t>differences</a:t>
            </a:r>
            <a:endParaRPr lang="id-ID">
              <a:solidFill>
                <a:schemeClr val="bg1"/>
              </a:solidFill>
            </a:endParaRPr>
          </a:p>
        </p:txBody>
      </p:sp>
      <p:pic>
        <p:nvPicPr>
          <p:cNvPr id="6" name="Gambar 6" descr="Sebuah gambar berisi elektronik, jack&#10;&#10;Deskripsi dibuat secara otomatis">
            <a:extLst>
              <a:ext uri="{FF2B5EF4-FFF2-40B4-BE49-F238E27FC236}">
                <a16:creationId xmlns:a16="http://schemas.microsoft.com/office/drawing/2014/main" id="{D8CBF92D-1100-40BA-9569-956F3465F8E3}"/>
              </a:ext>
            </a:extLst>
          </p:cNvPr>
          <p:cNvPicPr>
            <a:picLocks noChangeAspect="1"/>
          </p:cNvPicPr>
          <p:nvPr/>
        </p:nvPicPr>
        <p:blipFill rotWithShape="1">
          <a:blip r:embed="rId2"/>
          <a:srcRect r="7115" b="6967"/>
          <a:stretch/>
        </p:blipFill>
        <p:spPr>
          <a:xfrm>
            <a:off x="3674269" y="1914525"/>
            <a:ext cx="1680994" cy="1621632"/>
          </a:xfrm>
          <a:prstGeom prst="rect">
            <a:avLst/>
          </a:prstGeom>
        </p:spPr>
      </p:pic>
    </p:spTree>
    <p:extLst>
      <p:ext uri="{BB962C8B-B14F-4D97-AF65-F5344CB8AC3E}">
        <p14:creationId xmlns:p14="http://schemas.microsoft.com/office/powerpoint/2010/main" val="108882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9C784834-63E8-4902-A0F9-7D9ECDAD0E5D}"/>
              </a:ext>
            </a:extLst>
          </p:cNvPr>
          <p:cNvSpPr>
            <a:spLocks noGrp="1"/>
          </p:cNvSpPr>
          <p:nvPr>
            <p:ph type="title"/>
          </p:nvPr>
        </p:nvSpPr>
        <p:spPr/>
        <p:txBody>
          <a:bodyPr/>
          <a:lstStyle/>
          <a:p>
            <a:r>
              <a:rPr lang="id-ID" err="1">
                <a:solidFill>
                  <a:schemeClr val="bg1"/>
                </a:solidFill>
              </a:rPr>
              <a:t>Using</a:t>
            </a:r>
            <a:r>
              <a:rPr lang="id-ID">
                <a:solidFill>
                  <a:schemeClr val="bg1"/>
                </a:solidFill>
              </a:rPr>
              <a:t> Light Map</a:t>
            </a:r>
          </a:p>
        </p:txBody>
      </p:sp>
      <p:sp>
        <p:nvSpPr>
          <p:cNvPr id="3" name="Subjudul 2">
            <a:extLst>
              <a:ext uri="{FF2B5EF4-FFF2-40B4-BE49-F238E27FC236}">
                <a16:creationId xmlns:a16="http://schemas.microsoft.com/office/drawing/2014/main" id="{0BCB109D-6BBB-4E6B-8B0D-3E71AF9010D8}"/>
              </a:ext>
            </a:extLst>
          </p:cNvPr>
          <p:cNvSpPr>
            <a:spLocks noGrp="1"/>
          </p:cNvSpPr>
          <p:nvPr>
            <p:ph type="subTitle" idx="1"/>
          </p:nvPr>
        </p:nvSpPr>
        <p:spPr>
          <a:xfrm>
            <a:off x="713250" y="1175650"/>
            <a:ext cx="4126755" cy="3428400"/>
          </a:xfrm>
        </p:spPr>
        <p:txBody>
          <a:bodyPr/>
          <a:lstStyle/>
          <a:p>
            <a:r>
              <a:rPr lang="id-ID">
                <a:solidFill>
                  <a:schemeClr val="bg1"/>
                </a:solidFill>
              </a:rPr>
              <a:t>To </a:t>
            </a:r>
            <a:r>
              <a:rPr lang="id-ID" err="1">
                <a:solidFill>
                  <a:schemeClr val="bg1"/>
                </a:solidFill>
              </a:rPr>
              <a:t>apply</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light</a:t>
            </a:r>
            <a:r>
              <a:rPr lang="id-ID">
                <a:solidFill>
                  <a:schemeClr val="bg1"/>
                </a:solidFill>
              </a:rPr>
              <a:t> map, </a:t>
            </a:r>
            <a:r>
              <a:rPr lang="id-ID" err="1">
                <a:solidFill>
                  <a:schemeClr val="bg1"/>
                </a:solidFill>
              </a:rPr>
              <a:t>we</a:t>
            </a:r>
            <a:r>
              <a:rPr lang="id-ID">
                <a:solidFill>
                  <a:schemeClr val="bg1"/>
                </a:solidFill>
              </a:rPr>
              <a:t> </a:t>
            </a:r>
            <a:r>
              <a:rPr lang="id-ID" err="1">
                <a:solidFill>
                  <a:schemeClr val="bg1"/>
                </a:solidFill>
              </a:rPr>
              <a:t>just</a:t>
            </a:r>
            <a:r>
              <a:rPr lang="id-ID">
                <a:solidFill>
                  <a:schemeClr val="bg1"/>
                </a:solidFill>
              </a:rPr>
              <a:t> </a:t>
            </a:r>
            <a:r>
              <a:rPr lang="id-ID" err="1">
                <a:solidFill>
                  <a:schemeClr val="bg1"/>
                </a:solidFill>
              </a:rPr>
              <a:t>need</a:t>
            </a:r>
            <a:r>
              <a:rPr lang="id-ID">
                <a:solidFill>
                  <a:schemeClr val="bg1"/>
                </a:solidFill>
              </a:rPr>
              <a:t> </a:t>
            </a:r>
            <a:r>
              <a:rPr lang="id-ID" err="1">
                <a:solidFill>
                  <a:schemeClr val="bg1"/>
                </a:solidFill>
              </a:rPr>
              <a:t>to</a:t>
            </a:r>
            <a:r>
              <a:rPr lang="id-ID">
                <a:solidFill>
                  <a:schemeClr val="bg1"/>
                </a:solidFill>
              </a:rPr>
              <a:t> set </a:t>
            </a:r>
            <a:r>
              <a:rPr lang="id-ID" err="1">
                <a:solidFill>
                  <a:schemeClr val="bg1"/>
                </a:solidFill>
              </a:rPr>
              <a:t>the</a:t>
            </a:r>
            <a:r>
              <a:rPr lang="id-ID">
                <a:solidFill>
                  <a:schemeClr val="bg1"/>
                </a:solidFill>
              </a:rPr>
              <a:t> </a:t>
            </a:r>
            <a:r>
              <a:rPr lang="id-ID" i="1" err="1">
                <a:solidFill>
                  <a:schemeClr val="bg1"/>
                </a:solidFill>
              </a:rPr>
              <a:t>lightMap</a:t>
            </a:r>
            <a:r>
              <a:rPr lang="id-ID" i="1">
                <a:solidFill>
                  <a:schemeClr val="bg1"/>
                </a:solidFill>
              </a:rPr>
              <a:t> </a:t>
            </a:r>
            <a:r>
              <a:rPr lang="id-ID" err="1">
                <a:solidFill>
                  <a:schemeClr val="bg1"/>
                </a:solidFill>
              </a:rPr>
              <a:t>property</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the</a:t>
            </a:r>
            <a:r>
              <a:rPr lang="id-ID">
                <a:solidFill>
                  <a:schemeClr val="bg1"/>
                </a:solidFill>
              </a:rPr>
              <a:t> material </a:t>
            </a:r>
            <a:r>
              <a:rPr lang="id-ID" err="1">
                <a:solidFill>
                  <a:schemeClr val="bg1"/>
                </a:solidFill>
              </a:rPr>
              <a:t>to</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light</a:t>
            </a:r>
            <a:r>
              <a:rPr lang="id-ID">
                <a:solidFill>
                  <a:schemeClr val="bg1"/>
                </a:solidFill>
              </a:rPr>
              <a:t> map </a:t>
            </a:r>
            <a:r>
              <a:rPr lang="id-ID" err="1">
                <a:solidFill>
                  <a:schemeClr val="bg1"/>
                </a:solidFill>
              </a:rPr>
              <a:t>we</a:t>
            </a:r>
            <a:r>
              <a:rPr lang="id-ID">
                <a:solidFill>
                  <a:schemeClr val="bg1"/>
                </a:solidFill>
              </a:rPr>
              <a:t> </a:t>
            </a:r>
            <a:r>
              <a:rPr lang="id-ID" err="1">
                <a:solidFill>
                  <a:schemeClr val="bg1"/>
                </a:solidFill>
              </a:rPr>
              <a:t>just</a:t>
            </a:r>
            <a:r>
              <a:rPr lang="id-ID">
                <a:solidFill>
                  <a:schemeClr val="bg1"/>
                </a:solidFill>
              </a:rPr>
              <a:t> </a:t>
            </a:r>
            <a:r>
              <a:rPr lang="id-ID" err="1">
                <a:solidFill>
                  <a:schemeClr val="bg1"/>
                </a:solidFill>
              </a:rPr>
              <a:t>show</a:t>
            </a:r>
            <a:r>
              <a:rPr lang="id-ID">
                <a:solidFill>
                  <a:schemeClr val="bg1"/>
                </a:solidFill>
              </a:rPr>
              <a:t> </a:t>
            </a:r>
            <a:r>
              <a:rPr lang="id-ID" err="1">
                <a:solidFill>
                  <a:schemeClr val="bg1"/>
                </a:solidFill>
              </a:rPr>
              <a:t>up</a:t>
            </a:r>
            <a:r>
              <a:rPr lang="id-ID">
                <a:solidFill>
                  <a:schemeClr val="bg1"/>
                </a:solidFill>
              </a:rPr>
              <a:t> </a:t>
            </a:r>
            <a:r>
              <a:rPr lang="id-ID" err="1">
                <a:solidFill>
                  <a:schemeClr val="bg1"/>
                </a:solidFill>
              </a:rPr>
              <a:t>and</a:t>
            </a:r>
            <a:r>
              <a:rPr lang="id-ID">
                <a:solidFill>
                  <a:schemeClr val="bg1"/>
                </a:solidFill>
              </a:rPr>
              <a:t> </a:t>
            </a:r>
            <a:r>
              <a:rPr lang="id-ID" err="1">
                <a:solidFill>
                  <a:schemeClr val="bg1"/>
                </a:solidFill>
              </a:rPr>
              <a:t>then</a:t>
            </a:r>
            <a:r>
              <a:rPr lang="id-ID">
                <a:solidFill>
                  <a:schemeClr val="bg1"/>
                </a:solidFill>
              </a:rPr>
              <a:t> </a:t>
            </a:r>
            <a:r>
              <a:rPr lang="id-ID" err="1">
                <a:solidFill>
                  <a:schemeClr val="bg1"/>
                </a:solidFill>
              </a:rPr>
              <a:t>explicitly</a:t>
            </a:r>
            <a:r>
              <a:rPr lang="id-ID">
                <a:solidFill>
                  <a:schemeClr val="bg1"/>
                </a:solidFill>
              </a:rPr>
              <a:t> </a:t>
            </a:r>
            <a:r>
              <a:rPr lang="id-ID" err="1">
                <a:solidFill>
                  <a:schemeClr val="bg1"/>
                </a:solidFill>
              </a:rPr>
              <a:t>define</a:t>
            </a:r>
            <a:r>
              <a:rPr lang="id-ID">
                <a:solidFill>
                  <a:schemeClr val="bg1"/>
                </a:solidFill>
              </a:rPr>
              <a:t> </a:t>
            </a:r>
            <a:r>
              <a:rPr lang="id-ID" err="1">
                <a:solidFill>
                  <a:schemeClr val="bg1"/>
                </a:solidFill>
              </a:rPr>
              <a:t>the</a:t>
            </a:r>
            <a:r>
              <a:rPr lang="id-ID">
                <a:solidFill>
                  <a:schemeClr val="bg1"/>
                </a:solidFill>
              </a:rPr>
              <a:t> UV </a:t>
            </a:r>
            <a:r>
              <a:rPr lang="id-ID" err="1">
                <a:solidFill>
                  <a:schemeClr val="bg1"/>
                </a:solidFill>
              </a:rPr>
              <a:t>mapping</a:t>
            </a:r>
            <a:r>
              <a:rPr lang="id-ID">
                <a:solidFill>
                  <a:schemeClr val="bg1"/>
                </a:solidFill>
              </a:rPr>
              <a:t> (</a:t>
            </a:r>
            <a:r>
              <a:rPr lang="id-ID" err="1">
                <a:solidFill>
                  <a:schemeClr val="bg1"/>
                </a:solidFill>
              </a:rPr>
              <a:t>what</a:t>
            </a:r>
            <a:r>
              <a:rPr lang="id-ID">
                <a:solidFill>
                  <a:schemeClr val="bg1"/>
                </a:solidFill>
              </a:rPr>
              <a:t> </a:t>
            </a:r>
            <a:r>
              <a:rPr lang="id-ID" err="1">
                <a:solidFill>
                  <a:schemeClr val="bg1"/>
                </a:solidFill>
              </a:rPr>
              <a:t>part</a:t>
            </a:r>
            <a:r>
              <a:rPr lang="id-ID">
                <a:solidFill>
                  <a:schemeClr val="bg1"/>
                </a:solidFill>
              </a:rPr>
              <a:t> </a:t>
            </a:r>
            <a:r>
              <a:rPr lang="id-ID" err="1">
                <a:solidFill>
                  <a:schemeClr val="bg1"/>
                </a:solidFill>
              </a:rPr>
              <a:t>of</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texture</a:t>
            </a:r>
            <a:r>
              <a:rPr lang="id-ID">
                <a:solidFill>
                  <a:schemeClr val="bg1"/>
                </a:solidFill>
              </a:rPr>
              <a:t> </a:t>
            </a:r>
            <a:r>
              <a:rPr lang="id-ID" err="1">
                <a:solidFill>
                  <a:schemeClr val="bg1"/>
                </a:solidFill>
              </a:rPr>
              <a:t>is</a:t>
            </a:r>
            <a:r>
              <a:rPr lang="id-ID">
                <a:solidFill>
                  <a:schemeClr val="bg1"/>
                </a:solidFill>
              </a:rPr>
              <a:t> </a:t>
            </a:r>
            <a:r>
              <a:rPr lang="id-ID" err="1">
                <a:solidFill>
                  <a:schemeClr val="bg1"/>
                </a:solidFill>
              </a:rPr>
              <a:t>shown</a:t>
            </a:r>
            <a:r>
              <a:rPr lang="id-ID">
                <a:solidFill>
                  <a:schemeClr val="bg1"/>
                </a:solidFill>
              </a:rPr>
              <a:t> </a:t>
            </a:r>
            <a:r>
              <a:rPr lang="id-ID" err="1">
                <a:solidFill>
                  <a:schemeClr val="bg1"/>
                </a:solidFill>
              </a:rPr>
              <a:t>on</a:t>
            </a:r>
            <a:r>
              <a:rPr lang="id-ID">
                <a:solidFill>
                  <a:schemeClr val="bg1"/>
                </a:solidFill>
              </a:rPr>
              <a:t> a </a:t>
            </a:r>
            <a:r>
              <a:rPr lang="id-ID" err="1">
                <a:solidFill>
                  <a:schemeClr val="bg1"/>
                </a:solidFill>
              </a:rPr>
              <a:t>face</a:t>
            </a:r>
            <a:r>
              <a:rPr lang="id-ID">
                <a:solidFill>
                  <a:schemeClr val="bg1"/>
                </a:solidFill>
              </a:rPr>
              <a:t>) </a:t>
            </a:r>
            <a:r>
              <a:rPr lang="id-ID" err="1">
                <a:solidFill>
                  <a:schemeClr val="bg1"/>
                </a:solidFill>
              </a:rPr>
              <a:t>for</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light</a:t>
            </a:r>
            <a:r>
              <a:rPr lang="id-ID">
                <a:solidFill>
                  <a:schemeClr val="bg1"/>
                </a:solidFill>
              </a:rPr>
              <a:t> map.</a:t>
            </a:r>
            <a:endParaRPr lang="id-ID"/>
          </a:p>
          <a:p>
            <a:endParaRPr lang="id-ID">
              <a:solidFill>
                <a:schemeClr val="bg1"/>
              </a:solidFill>
            </a:endParaRPr>
          </a:p>
          <a:p>
            <a:endParaRPr lang="id-ID">
              <a:solidFill>
                <a:schemeClr val="bg1"/>
              </a:solidFill>
            </a:endParaRPr>
          </a:p>
          <a:p>
            <a:r>
              <a:rPr lang="id-ID" err="1">
                <a:solidFill>
                  <a:schemeClr val="bg1"/>
                </a:solidFill>
              </a:rPr>
              <a:t>When</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shadow</a:t>
            </a:r>
            <a:r>
              <a:rPr lang="id-ID">
                <a:solidFill>
                  <a:schemeClr val="bg1"/>
                </a:solidFill>
              </a:rPr>
              <a:t> </a:t>
            </a:r>
            <a:r>
              <a:rPr lang="id-ID" err="1">
                <a:solidFill>
                  <a:schemeClr val="bg1"/>
                </a:solidFill>
              </a:rPr>
              <a:t>is</a:t>
            </a:r>
            <a:r>
              <a:rPr lang="id-ID">
                <a:solidFill>
                  <a:schemeClr val="bg1"/>
                </a:solidFill>
              </a:rPr>
              <a:t> </a:t>
            </a:r>
            <a:r>
              <a:rPr lang="id-ID" err="1">
                <a:solidFill>
                  <a:schemeClr val="bg1"/>
                </a:solidFill>
              </a:rPr>
              <a:t>positioned</a:t>
            </a:r>
            <a:r>
              <a:rPr lang="id-ID">
                <a:solidFill>
                  <a:schemeClr val="bg1"/>
                </a:solidFill>
              </a:rPr>
              <a:t> </a:t>
            </a:r>
            <a:r>
              <a:rPr lang="id-ID" err="1">
                <a:solidFill>
                  <a:schemeClr val="bg1"/>
                </a:solidFill>
              </a:rPr>
              <a:t>correctly</a:t>
            </a:r>
            <a:r>
              <a:rPr lang="id-ID">
                <a:solidFill>
                  <a:schemeClr val="bg1"/>
                </a:solidFill>
              </a:rPr>
              <a:t>, </a:t>
            </a:r>
            <a:r>
              <a:rPr lang="id-ID" err="1">
                <a:solidFill>
                  <a:schemeClr val="bg1"/>
                </a:solidFill>
              </a:rPr>
              <a:t>place</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cubes</a:t>
            </a:r>
            <a:r>
              <a:rPr lang="id-ID">
                <a:solidFill>
                  <a:schemeClr val="bg1"/>
                </a:solidFill>
              </a:rPr>
              <a:t> in </a:t>
            </a:r>
            <a:r>
              <a:rPr lang="id-ID" err="1">
                <a:solidFill>
                  <a:schemeClr val="bg1"/>
                </a:solidFill>
              </a:rPr>
              <a:t>the</a:t>
            </a:r>
            <a:r>
              <a:rPr lang="id-ID">
                <a:solidFill>
                  <a:schemeClr val="bg1"/>
                </a:solidFill>
              </a:rPr>
              <a:t> </a:t>
            </a:r>
            <a:r>
              <a:rPr lang="id-ID" err="1">
                <a:solidFill>
                  <a:schemeClr val="bg1"/>
                </a:solidFill>
              </a:rPr>
              <a:t>correct</a:t>
            </a:r>
            <a:r>
              <a:rPr lang="id-ID">
                <a:solidFill>
                  <a:schemeClr val="bg1"/>
                </a:solidFill>
              </a:rPr>
              <a:t> </a:t>
            </a:r>
            <a:r>
              <a:rPr lang="id-ID" err="1">
                <a:solidFill>
                  <a:schemeClr val="bg1"/>
                </a:solidFill>
              </a:rPr>
              <a:t>location</a:t>
            </a:r>
            <a:r>
              <a:rPr lang="id-ID">
                <a:solidFill>
                  <a:schemeClr val="bg1"/>
                </a:solidFill>
              </a:rPr>
              <a:t> </a:t>
            </a:r>
            <a:r>
              <a:rPr lang="id-ID" err="1">
                <a:solidFill>
                  <a:schemeClr val="bg1"/>
                </a:solidFill>
              </a:rPr>
              <a:t>so</a:t>
            </a:r>
            <a:r>
              <a:rPr lang="id-ID">
                <a:solidFill>
                  <a:schemeClr val="bg1"/>
                </a:solidFill>
              </a:rPr>
              <a:t> </a:t>
            </a:r>
            <a:r>
              <a:rPr lang="id-ID" err="1">
                <a:solidFill>
                  <a:schemeClr val="bg1"/>
                </a:solidFill>
              </a:rPr>
              <a:t>that</a:t>
            </a:r>
            <a:r>
              <a:rPr lang="id-ID">
                <a:solidFill>
                  <a:schemeClr val="bg1"/>
                </a:solidFill>
              </a:rPr>
              <a:t> </a:t>
            </a:r>
            <a:r>
              <a:rPr lang="id-ID" err="1">
                <a:solidFill>
                  <a:schemeClr val="bg1"/>
                </a:solidFill>
              </a:rPr>
              <a:t>it</a:t>
            </a:r>
            <a:r>
              <a:rPr lang="id-ID">
                <a:solidFill>
                  <a:schemeClr val="bg1"/>
                </a:solidFill>
              </a:rPr>
              <a:t> </a:t>
            </a:r>
            <a:r>
              <a:rPr lang="id-ID" err="1">
                <a:solidFill>
                  <a:schemeClr val="bg1"/>
                </a:solidFill>
              </a:rPr>
              <a:t>looks</a:t>
            </a:r>
            <a:r>
              <a:rPr lang="id-ID">
                <a:solidFill>
                  <a:schemeClr val="bg1"/>
                </a:solidFill>
              </a:rPr>
              <a:t> as </a:t>
            </a:r>
            <a:r>
              <a:rPr lang="id-ID" err="1">
                <a:solidFill>
                  <a:schemeClr val="bg1"/>
                </a:solidFill>
              </a:rPr>
              <a:t>though</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shadows</a:t>
            </a:r>
            <a:r>
              <a:rPr lang="id-ID">
                <a:solidFill>
                  <a:schemeClr val="bg1"/>
                </a:solidFill>
              </a:rPr>
              <a:t> are </a:t>
            </a:r>
            <a:r>
              <a:rPr lang="id-ID" err="1">
                <a:solidFill>
                  <a:schemeClr val="bg1"/>
                </a:solidFill>
              </a:rPr>
              <a:t>being</a:t>
            </a:r>
            <a:r>
              <a:rPr lang="id-ID">
                <a:solidFill>
                  <a:schemeClr val="bg1"/>
                </a:solidFill>
              </a:rPr>
              <a:t> </a:t>
            </a:r>
            <a:r>
              <a:rPr lang="id-ID" err="1">
                <a:solidFill>
                  <a:schemeClr val="bg1"/>
                </a:solidFill>
              </a:rPr>
              <a:t>cast</a:t>
            </a:r>
            <a:r>
              <a:rPr lang="id-ID">
                <a:solidFill>
                  <a:schemeClr val="bg1"/>
                </a:solidFill>
              </a:rPr>
              <a:t> </a:t>
            </a:r>
            <a:r>
              <a:rPr lang="id-ID" err="1">
                <a:solidFill>
                  <a:schemeClr val="bg1"/>
                </a:solidFill>
              </a:rPr>
              <a:t>by</a:t>
            </a:r>
            <a:r>
              <a:rPr lang="id-ID">
                <a:solidFill>
                  <a:schemeClr val="bg1"/>
                </a:solidFill>
              </a:rPr>
              <a:t> </a:t>
            </a:r>
            <a:r>
              <a:rPr lang="id-ID" err="1">
                <a:solidFill>
                  <a:schemeClr val="bg1"/>
                </a:solidFill>
              </a:rPr>
              <a:t>them</a:t>
            </a:r>
            <a:r>
              <a:rPr lang="id-ID">
                <a:solidFill>
                  <a:schemeClr val="bg1"/>
                </a:solidFill>
              </a:rPr>
              <a:t>.</a:t>
            </a:r>
          </a:p>
        </p:txBody>
      </p:sp>
      <p:pic>
        <p:nvPicPr>
          <p:cNvPr id="5" name="Gambar 5" descr="Sebuah gambar berisi teks&#10;&#10;Deskripsi dibuat secara otomatis">
            <a:extLst>
              <a:ext uri="{FF2B5EF4-FFF2-40B4-BE49-F238E27FC236}">
                <a16:creationId xmlns:a16="http://schemas.microsoft.com/office/drawing/2014/main" id="{87790F32-D96E-4047-B3F6-88FBBB289A3E}"/>
              </a:ext>
            </a:extLst>
          </p:cNvPr>
          <p:cNvPicPr>
            <a:picLocks noChangeAspect="1"/>
          </p:cNvPicPr>
          <p:nvPr/>
        </p:nvPicPr>
        <p:blipFill>
          <a:blip r:embed="rId2"/>
          <a:stretch>
            <a:fillRect/>
          </a:stretch>
        </p:blipFill>
        <p:spPr>
          <a:xfrm>
            <a:off x="5057774" y="1338239"/>
            <a:ext cx="3786187" cy="1309734"/>
          </a:xfrm>
          <a:prstGeom prst="rect">
            <a:avLst/>
          </a:prstGeom>
        </p:spPr>
      </p:pic>
    </p:spTree>
    <p:extLst>
      <p:ext uri="{BB962C8B-B14F-4D97-AF65-F5344CB8AC3E}">
        <p14:creationId xmlns:p14="http://schemas.microsoft.com/office/powerpoint/2010/main" val="3148463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a:xfrm>
            <a:off x="3955228" y="2457376"/>
            <a:ext cx="3333600" cy="1025400"/>
          </a:xfrm>
        </p:spPr>
        <p:txBody>
          <a:bodyPr/>
          <a:lstStyle/>
          <a:p>
            <a:pPr marL="114300" indent="0">
              <a:buNone/>
            </a:pPr>
            <a:r>
              <a:rPr lang="en-GB"/>
              <a:t>Creating a fake shadow using an environment map</a:t>
            </a:r>
            <a:endParaRPr lang="en-ID"/>
          </a:p>
          <a:p>
            <a:endParaRPr lang="en-ID"/>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05</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36">
            <a:extLst>
              <a:ext uri="{FF2B5EF4-FFF2-40B4-BE49-F238E27FC236}">
                <a16:creationId xmlns:a16="http://schemas.microsoft.com/office/drawing/2014/main" id="{E145075F-6B66-47AF-ABA3-5DEB4992DC96}"/>
              </a:ext>
            </a:extLst>
          </p:cNvPr>
          <p:cNvSpPr txBox="1">
            <a:spLocks noGrp="1"/>
          </p:cNvSpPr>
          <p:nvPr>
            <p:ph type="title"/>
          </p:nvPr>
        </p:nvSpPr>
        <p:spPr>
          <a:xfrm>
            <a:off x="4000688" y="1654225"/>
            <a:ext cx="3333600" cy="722100"/>
          </a:xfrm>
          <a:prstGeom prst="rect">
            <a:avLst/>
          </a:prstGeom>
          <a:ln>
            <a:noFill/>
          </a:ln>
        </p:spPr>
        <p:txBody>
          <a:bodyPr spcFirstLastPara="1" wrap="square" lIns="91425" tIns="91425" rIns="91425" bIns="182875" anchor="ctr" anchorCtr="0">
            <a:noAutofit/>
          </a:bodyPr>
          <a:lstStyle/>
          <a:p>
            <a:r>
              <a:rPr lang="en" sz="2400" b="1">
                <a:solidFill>
                  <a:schemeClr val="bg1"/>
                </a:solidFill>
              </a:rPr>
              <a:t>FAKE REFLECTION</a:t>
            </a:r>
            <a:endParaRPr lang="id-ID" sz="2400">
              <a:solidFill>
                <a:schemeClr val="bg1"/>
              </a:solidFill>
            </a:endParaRPr>
          </a:p>
        </p:txBody>
      </p:sp>
    </p:spTree>
    <p:extLst>
      <p:ext uri="{BB962C8B-B14F-4D97-AF65-F5344CB8AC3E}">
        <p14:creationId xmlns:p14="http://schemas.microsoft.com/office/powerpoint/2010/main" val="187743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9442F60D-8A16-4CAB-A984-C0DD91A84AA5}"/>
              </a:ext>
            </a:extLst>
          </p:cNvPr>
          <p:cNvSpPr>
            <a:spLocks noGrp="1"/>
          </p:cNvSpPr>
          <p:nvPr>
            <p:ph type="title"/>
          </p:nvPr>
        </p:nvSpPr>
        <p:spPr>
          <a:xfrm>
            <a:off x="688705" y="281810"/>
            <a:ext cx="4765310" cy="767820"/>
          </a:xfrm>
        </p:spPr>
        <p:txBody>
          <a:bodyPr/>
          <a:lstStyle/>
          <a:p>
            <a:r>
              <a:rPr lang="en-GB">
                <a:solidFill>
                  <a:schemeClr val="bg1"/>
                </a:solidFill>
              </a:rPr>
              <a:t>Environment Maps</a:t>
            </a:r>
            <a:endParaRPr lang="id-ID">
              <a:solidFill>
                <a:schemeClr val="bg1"/>
              </a:solidFill>
            </a:endParaRPr>
          </a:p>
        </p:txBody>
      </p:sp>
      <p:sp>
        <p:nvSpPr>
          <p:cNvPr id="3" name="Subjudul 2">
            <a:extLst>
              <a:ext uri="{FF2B5EF4-FFF2-40B4-BE49-F238E27FC236}">
                <a16:creationId xmlns:a16="http://schemas.microsoft.com/office/drawing/2014/main" id="{06DCA6AD-BE54-4D46-A341-3C42DD58D1E5}"/>
              </a:ext>
            </a:extLst>
          </p:cNvPr>
          <p:cNvSpPr>
            <a:spLocks noGrp="1"/>
          </p:cNvSpPr>
          <p:nvPr>
            <p:ph type="subTitle" idx="1"/>
          </p:nvPr>
        </p:nvSpPr>
        <p:spPr>
          <a:xfrm>
            <a:off x="688705" y="1091435"/>
            <a:ext cx="3337920" cy="2429160"/>
          </a:xfrm>
        </p:spPr>
        <p:txBody>
          <a:bodyPr/>
          <a:lstStyle/>
          <a:p>
            <a:pPr>
              <a:buFont typeface="Arial" panose="020B0604020202020204" pitchFamily="34" charset="0"/>
              <a:buChar char="•"/>
            </a:pPr>
            <a:r>
              <a:rPr lang="en-GB">
                <a:solidFill>
                  <a:schemeClr val="bg1"/>
                </a:solidFill>
              </a:rPr>
              <a:t>To calculate environment reflections requires heavy CPU usage and a ray tracer approach.</a:t>
            </a:r>
          </a:p>
          <a:p>
            <a:pPr>
              <a:buFont typeface="Arial" panose="020B0604020202020204" pitchFamily="34" charset="0"/>
              <a:buChar char="•"/>
            </a:pPr>
            <a:r>
              <a:rPr lang="en-GB">
                <a:solidFill>
                  <a:schemeClr val="bg1"/>
                </a:solidFill>
              </a:rPr>
              <a:t>We can make a fake reflection by creating a </a:t>
            </a:r>
            <a:r>
              <a:rPr lang="en-GB" i="1">
                <a:solidFill>
                  <a:schemeClr val="bg1"/>
                </a:solidFill>
              </a:rPr>
              <a:t>texture</a:t>
            </a:r>
            <a:r>
              <a:rPr lang="en-GB">
                <a:solidFill>
                  <a:schemeClr val="bg1"/>
                </a:solidFill>
              </a:rPr>
              <a:t> of the environment the object is in and apply this to the object.</a:t>
            </a:r>
          </a:p>
          <a:p>
            <a:pPr>
              <a:buFont typeface="Arial" panose="020B0604020202020204" pitchFamily="34" charset="0"/>
              <a:buChar char="•"/>
            </a:pPr>
            <a:r>
              <a:rPr lang="en-GB">
                <a:solidFill>
                  <a:schemeClr val="bg1"/>
                </a:solidFill>
              </a:rPr>
              <a:t>This texture is what we call Environment Map</a:t>
            </a:r>
          </a:p>
          <a:p>
            <a:pPr>
              <a:buFont typeface="Arial" panose="020B0604020202020204" pitchFamily="34" charset="0"/>
              <a:buChar char="•"/>
            </a:pPr>
            <a:endParaRPr lang="id-ID"/>
          </a:p>
        </p:txBody>
      </p:sp>
      <p:pic>
        <p:nvPicPr>
          <p:cNvPr id="4" name="Gambar 4" descr="Sebuah gambar berisi teks&#10;&#10;Deskripsi dibuat secara otomatis">
            <a:extLst>
              <a:ext uri="{FF2B5EF4-FFF2-40B4-BE49-F238E27FC236}">
                <a16:creationId xmlns:a16="http://schemas.microsoft.com/office/drawing/2014/main" id="{A3CCEB65-C9C4-46E7-B0F8-C0ACFE205487}"/>
              </a:ext>
            </a:extLst>
          </p:cNvPr>
          <p:cNvPicPr>
            <a:picLocks noChangeAspect="1"/>
          </p:cNvPicPr>
          <p:nvPr/>
        </p:nvPicPr>
        <p:blipFill>
          <a:blip r:embed="rId2"/>
          <a:stretch>
            <a:fillRect/>
          </a:stretch>
        </p:blipFill>
        <p:spPr>
          <a:xfrm>
            <a:off x="4632960" y="1518703"/>
            <a:ext cx="4107180" cy="2106094"/>
          </a:xfrm>
          <a:prstGeom prst="rect">
            <a:avLst/>
          </a:prstGeom>
        </p:spPr>
      </p:pic>
    </p:spTree>
    <p:extLst>
      <p:ext uri="{BB962C8B-B14F-4D97-AF65-F5344CB8AC3E}">
        <p14:creationId xmlns:p14="http://schemas.microsoft.com/office/powerpoint/2010/main" val="123229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30E7-1B23-4F28-B543-FCF3E5FA9EE2}"/>
              </a:ext>
            </a:extLst>
          </p:cNvPr>
          <p:cNvSpPr>
            <a:spLocks noGrp="1"/>
          </p:cNvSpPr>
          <p:nvPr>
            <p:ph type="title"/>
          </p:nvPr>
        </p:nvSpPr>
        <p:spPr/>
        <p:txBody>
          <a:bodyPr/>
          <a:lstStyle/>
          <a:p>
            <a:r>
              <a:rPr lang="en-GB">
                <a:solidFill>
                  <a:schemeClr val="bg1"/>
                </a:solidFill>
              </a:rPr>
              <a:t>Creating Fake Reflections</a:t>
            </a:r>
            <a:endParaRPr lang="en-ID">
              <a:solidFill>
                <a:schemeClr val="bg1"/>
              </a:solidFill>
            </a:endParaRPr>
          </a:p>
        </p:txBody>
      </p:sp>
      <p:sp>
        <p:nvSpPr>
          <p:cNvPr id="3" name="Subtitle 2">
            <a:extLst>
              <a:ext uri="{FF2B5EF4-FFF2-40B4-BE49-F238E27FC236}">
                <a16:creationId xmlns:a16="http://schemas.microsoft.com/office/drawing/2014/main" id="{69C25823-E6F5-4DE4-BED7-6044C652324D}"/>
              </a:ext>
            </a:extLst>
          </p:cNvPr>
          <p:cNvSpPr>
            <a:spLocks noGrp="1"/>
          </p:cNvSpPr>
          <p:nvPr>
            <p:ph type="subTitle" idx="1"/>
          </p:nvPr>
        </p:nvSpPr>
        <p:spPr>
          <a:xfrm>
            <a:off x="713225" y="1367493"/>
            <a:ext cx="5263800" cy="2106600"/>
          </a:xfrm>
        </p:spPr>
        <p:txBody>
          <a:bodyPr/>
          <a:lstStyle/>
          <a:p>
            <a:pPr>
              <a:buFont typeface="+mj-lt"/>
              <a:buAutoNum type="arabicPeriod"/>
            </a:pPr>
            <a:r>
              <a:rPr lang="en-GB" b="1">
                <a:solidFill>
                  <a:schemeClr val="bg1"/>
                </a:solidFill>
              </a:rPr>
              <a:t>Create a </a:t>
            </a:r>
            <a:r>
              <a:rPr lang="en-GB" b="1" err="1">
                <a:solidFill>
                  <a:schemeClr val="bg1"/>
                </a:solidFill>
                <a:latin typeface="Consolas"/>
              </a:rPr>
              <a:t>CubeMap</a:t>
            </a:r>
            <a:r>
              <a:rPr lang="en-GB" b="1">
                <a:solidFill>
                  <a:schemeClr val="bg1"/>
                </a:solidFill>
              </a:rPr>
              <a:t> object.</a:t>
            </a:r>
          </a:p>
          <a:p>
            <a:pPr>
              <a:buFont typeface="+mj-lt"/>
              <a:buAutoNum type="arabicPeriod"/>
            </a:pPr>
            <a:endParaRPr lang="en-GB">
              <a:solidFill>
                <a:schemeClr val="bg1"/>
              </a:solidFill>
            </a:endParaRPr>
          </a:p>
          <a:p>
            <a:pPr marL="114300" indent="0">
              <a:buNone/>
            </a:pPr>
            <a:r>
              <a:rPr lang="en-GB" i="1" err="1">
                <a:solidFill>
                  <a:schemeClr val="bg1"/>
                </a:solidFill>
                <a:latin typeface="Consolas"/>
              </a:rPr>
              <a:t>CubeMap</a:t>
            </a:r>
            <a:r>
              <a:rPr lang="en-GB" i="1">
                <a:solidFill>
                  <a:schemeClr val="bg1"/>
                </a:solidFill>
              </a:rPr>
              <a:t> </a:t>
            </a:r>
            <a:r>
              <a:rPr lang="en-GB">
                <a:solidFill>
                  <a:schemeClr val="bg1"/>
                </a:solidFill>
              </a:rPr>
              <a:t>is a set of six textures that can be applied to each side of a cube.</a:t>
            </a:r>
            <a:endParaRPr lang="en-ID">
              <a:solidFill>
                <a:schemeClr val="bg1"/>
              </a:solidFill>
            </a:endParaRPr>
          </a:p>
        </p:txBody>
      </p:sp>
      <p:pic>
        <p:nvPicPr>
          <p:cNvPr id="5" name="Picture 4">
            <a:extLst>
              <a:ext uri="{FF2B5EF4-FFF2-40B4-BE49-F238E27FC236}">
                <a16:creationId xmlns:a16="http://schemas.microsoft.com/office/drawing/2014/main" id="{B4842686-C1A3-4D2A-9764-09FF15FAE93D}"/>
              </a:ext>
            </a:extLst>
          </p:cNvPr>
          <p:cNvPicPr>
            <a:picLocks noChangeAspect="1"/>
          </p:cNvPicPr>
          <p:nvPr/>
        </p:nvPicPr>
        <p:blipFill>
          <a:blip r:embed="rId2"/>
          <a:stretch>
            <a:fillRect/>
          </a:stretch>
        </p:blipFill>
        <p:spPr>
          <a:xfrm>
            <a:off x="914400" y="2548359"/>
            <a:ext cx="5458378" cy="1869757"/>
          </a:xfrm>
          <a:prstGeom prst="rect">
            <a:avLst/>
          </a:prstGeom>
        </p:spPr>
      </p:pic>
    </p:spTree>
    <p:extLst>
      <p:ext uri="{BB962C8B-B14F-4D97-AF65-F5344CB8AC3E}">
        <p14:creationId xmlns:p14="http://schemas.microsoft.com/office/powerpoint/2010/main" val="283257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30E7-1B23-4F28-B543-FCF3E5FA9EE2}"/>
              </a:ext>
            </a:extLst>
          </p:cNvPr>
          <p:cNvSpPr>
            <a:spLocks noGrp="1"/>
          </p:cNvSpPr>
          <p:nvPr>
            <p:ph type="title"/>
          </p:nvPr>
        </p:nvSpPr>
        <p:spPr/>
        <p:txBody>
          <a:bodyPr/>
          <a:lstStyle/>
          <a:p>
            <a:r>
              <a:rPr lang="en-GB">
                <a:solidFill>
                  <a:schemeClr val="bg1"/>
                </a:solidFill>
              </a:rPr>
              <a:t>Creating Fake Reflections</a:t>
            </a:r>
            <a:endParaRPr lang="en-ID">
              <a:solidFill>
                <a:schemeClr val="bg1"/>
              </a:solidFill>
            </a:endParaRPr>
          </a:p>
        </p:txBody>
      </p:sp>
      <p:sp>
        <p:nvSpPr>
          <p:cNvPr id="3" name="Subtitle 2">
            <a:extLst>
              <a:ext uri="{FF2B5EF4-FFF2-40B4-BE49-F238E27FC236}">
                <a16:creationId xmlns:a16="http://schemas.microsoft.com/office/drawing/2014/main" id="{69C25823-E6F5-4DE4-BED7-6044C652324D}"/>
              </a:ext>
            </a:extLst>
          </p:cNvPr>
          <p:cNvSpPr>
            <a:spLocks noGrp="1"/>
          </p:cNvSpPr>
          <p:nvPr>
            <p:ph type="subTitle" idx="1"/>
          </p:nvPr>
        </p:nvSpPr>
        <p:spPr>
          <a:xfrm>
            <a:off x="713225" y="1345927"/>
            <a:ext cx="5263800" cy="2106600"/>
          </a:xfrm>
        </p:spPr>
        <p:txBody>
          <a:bodyPr/>
          <a:lstStyle/>
          <a:p>
            <a:pPr>
              <a:buFont typeface="+mj-lt"/>
              <a:buAutoNum type="arabicPeriod" startAt="2"/>
            </a:pPr>
            <a:r>
              <a:rPr lang="en-GB" b="1">
                <a:solidFill>
                  <a:schemeClr val="bg1"/>
                </a:solidFill>
              </a:rPr>
              <a:t>Create a box with this </a:t>
            </a:r>
            <a:r>
              <a:rPr lang="en-GB" b="1" err="1">
                <a:solidFill>
                  <a:schemeClr val="bg1"/>
                </a:solidFill>
              </a:rPr>
              <a:t>CubeMap</a:t>
            </a:r>
            <a:r>
              <a:rPr lang="en-GB" b="1">
                <a:solidFill>
                  <a:schemeClr val="bg1"/>
                </a:solidFill>
              </a:rPr>
              <a:t> object.</a:t>
            </a:r>
          </a:p>
          <a:p>
            <a:pPr>
              <a:buFont typeface="+mj-lt"/>
              <a:buAutoNum type="arabicPeriod" startAt="2"/>
            </a:pPr>
            <a:endParaRPr lang="en-GB" b="1">
              <a:solidFill>
                <a:schemeClr val="bg1"/>
              </a:solidFill>
            </a:endParaRPr>
          </a:p>
          <a:p>
            <a:pPr marL="114300" indent="0">
              <a:buNone/>
            </a:pPr>
            <a:r>
              <a:rPr lang="en-ID">
                <a:solidFill>
                  <a:schemeClr val="bg1"/>
                </a:solidFill>
              </a:rPr>
              <a:t>This box is the environment you see when you move the camera around. It gives the illusion that you are standing in an environment. In reality, you are inside a cube with textures rendered on the inside.</a:t>
            </a:r>
          </a:p>
        </p:txBody>
      </p:sp>
      <p:pic>
        <p:nvPicPr>
          <p:cNvPr id="6" name="Picture 5">
            <a:extLst>
              <a:ext uri="{FF2B5EF4-FFF2-40B4-BE49-F238E27FC236}">
                <a16:creationId xmlns:a16="http://schemas.microsoft.com/office/drawing/2014/main" id="{17411746-C10E-4044-A5F2-93BE761452AA}"/>
              </a:ext>
            </a:extLst>
          </p:cNvPr>
          <p:cNvPicPr>
            <a:picLocks noChangeAspect="1"/>
          </p:cNvPicPr>
          <p:nvPr/>
        </p:nvPicPr>
        <p:blipFill>
          <a:blip r:embed="rId2"/>
          <a:stretch>
            <a:fillRect/>
          </a:stretch>
        </p:blipFill>
        <p:spPr>
          <a:xfrm>
            <a:off x="1161639" y="2969450"/>
            <a:ext cx="4183503" cy="1722241"/>
          </a:xfrm>
          <a:prstGeom prst="rect">
            <a:avLst/>
          </a:prstGeom>
        </p:spPr>
      </p:pic>
    </p:spTree>
    <p:extLst>
      <p:ext uri="{BB962C8B-B14F-4D97-AF65-F5344CB8AC3E}">
        <p14:creationId xmlns:p14="http://schemas.microsoft.com/office/powerpoint/2010/main" val="2411828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30E7-1B23-4F28-B543-FCF3E5FA9EE2}"/>
              </a:ext>
            </a:extLst>
          </p:cNvPr>
          <p:cNvSpPr>
            <a:spLocks noGrp="1"/>
          </p:cNvSpPr>
          <p:nvPr>
            <p:ph type="title"/>
          </p:nvPr>
        </p:nvSpPr>
        <p:spPr/>
        <p:txBody>
          <a:bodyPr/>
          <a:lstStyle/>
          <a:p>
            <a:r>
              <a:rPr lang="en-GB">
                <a:solidFill>
                  <a:schemeClr val="bg1"/>
                </a:solidFill>
              </a:rPr>
              <a:t>Creating Fake Reflections</a:t>
            </a:r>
            <a:endParaRPr lang="en-ID">
              <a:solidFill>
                <a:schemeClr val="bg1"/>
              </a:solidFill>
            </a:endParaRPr>
          </a:p>
        </p:txBody>
      </p:sp>
      <p:sp>
        <p:nvSpPr>
          <p:cNvPr id="3" name="Subtitle 2">
            <a:extLst>
              <a:ext uri="{FF2B5EF4-FFF2-40B4-BE49-F238E27FC236}">
                <a16:creationId xmlns:a16="http://schemas.microsoft.com/office/drawing/2014/main" id="{69C25823-E6F5-4DE4-BED7-6044C652324D}"/>
              </a:ext>
            </a:extLst>
          </p:cNvPr>
          <p:cNvSpPr>
            <a:spLocks noGrp="1"/>
          </p:cNvSpPr>
          <p:nvPr>
            <p:ph type="subTitle" idx="1"/>
          </p:nvPr>
        </p:nvSpPr>
        <p:spPr>
          <a:xfrm>
            <a:off x="713225" y="1389059"/>
            <a:ext cx="5263800" cy="2106600"/>
          </a:xfrm>
        </p:spPr>
        <p:txBody>
          <a:bodyPr/>
          <a:lstStyle/>
          <a:p>
            <a:pPr>
              <a:buFont typeface="+mj-lt"/>
              <a:buAutoNum type="arabicPeriod" startAt="3"/>
            </a:pPr>
            <a:r>
              <a:rPr lang="en-GB" b="1">
                <a:solidFill>
                  <a:schemeClr val="bg1"/>
                </a:solidFill>
              </a:rPr>
              <a:t>Apply the </a:t>
            </a:r>
            <a:r>
              <a:rPr lang="en-GB" b="1" err="1">
                <a:solidFill>
                  <a:schemeClr val="bg1"/>
                </a:solidFill>
                <a:latin typeface="Consolas"/>
              </a:rPr>
              <a:t>CubeMap</a:t>
            </a:r>
            <a:r>
              <a:rPr lang="en-GB" b="1">
                <a:solidFill>
                  <a:schemeClr val="bg1"/>
                </a:solidFill>
              </a:rPr>
              <a:t> object as a texture.</a:t>
            </a:r>
          </a:p>
          <a:p>
            <a:pPr>
              <a:buFont typeface="+mj-lt"/>
              <a:buAutoNum type="arabicPeriod" startAt="3"/>
            </a:pPr>
            <a:endParaRPr lang="en-GB" b="1">
              <a:solidFill>
                <a:schemeClr val="bg1"/>
              </a:solidFill>
            </a:endParaRPr>
          </a:p>
          <a:p>
            <a:pPr marL="114300" indent="0">
              <a:buNone/>
            </a:pPr>
            <a:r>
              <a:rPr lang="en-GB">
                <a:solidFill>
                  <a:schemeClr val="bg1"/>
                </a:solidFill>
              </a:rPr>
              <a:t>The same </a:t>
            </a:r>
            <a:r>
              <a:rPr lang="en-GB" err="1">
                <a:solidFill>
                  <a:schemeClr val="bg1"/>
                </a:solidFill>
                <a:latin typeface="Consolas"/>
              </a:rPr>
              <a:t>CubeMap</a:t>
            </a:r>
            <a:r>
              <a:rPr lang="en-GB">
                <a:solidFill>
                  <a:schemeClr val="bg1"/>
                </a:solidFill>
              </a:rPr>
              <a:t> object used to simulate the environment can be used as a texture on the meshes.</a:t>
            </a:r>
            <a:endParaRPr lang="en-ID">
              <a:solidFill>
                <a:schemeClr val="bg1"/>
              </a:solidFill>
            </a:endParaRPr>
          </a:p>
        </p:txBody>
      </p:sp>
      <p:pic>
        <p:nvPicPr>
          <p:cNvPr id="4" name="Gambar 5" descr="Sebuah gambar berisi teks&#10;&#10;Deskripsi dibuat secara otomatis">
            <a:extLst>
              <a:ext uri="{FF2B5EF4-FFF2-40B4-BE49-F238E27FC236}">
                <a16:creationId xmlns:a16="http://schemas.microsoft.com/office/drawing/2014/main" id="{C965CAE1-28C5-459C-AED4-0A04C65383E7}"/>
              </a:ext>
            </a:extLst>
          </p:cNvPr>
          <p:cNvPicPr>
            <a:picLocks noChangeAspect="1"/>
          </p:cNvPicPr>
          <p:nvPr/>
        </p:nvPicPr>
        <p:blipFill>
          <a:blip r:embed="rId2"/>
          <a:stretch>
            <a:fillRect/>
          </a:stretch>
        </p:blipFill>
        <p:spPr>
          <a:xfrm>
            <a:off x="968315" y="2866195"/>
            <a:ext cx="5007633" cy="1955903"/>
          </a:xfrm>
          <a:prstGeom prst="rect">
            <a:avLst/>
          </a:prstGeom>
        </p:spPr>
      </p:pic>
    </p:spTree>
    <p:extLst>
      <p:ext uri="{BB962C8B-B14F-4D97-AF65-F5344CB8AC3E}">
        <p14:creationId xmlns:p14="http://schemas.microsoft.com/office/powerpoint/2010/main" val="3685822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xfrm>
            <a:off x="4000688" y="1654170"/>
            <a:ext cx="3333600" cy="722100"/>
          </a:xfrm>
          <a:prstGeom prst="rect">
            <a:avLst/>
          </a:prstGeom>
          <a:ln>
            <a:noFill/>
          </a:ln>
        </p:spPr>
        <p:txBody>
          <a:bodyPr spcFirstLastPara="1" wrap="square" lIns="91425" tIns="91425" rIns="91425" bIns="182875" anchor="ctr" anchorCtr="0">
            <a:noAutofit/>
          </a:bodyPr>
          <a:lstStyle/>
          <a:p>
            <a:r>
              <a:rPr lang="en" sz="2400" b="1">
                <a:solidFill>
                  <a:schemeClr val="bg1"/>
                </a:solidFill>
              </a:rPr>
              <a:t>SPECULAR MAP</a:t>
            </a:r>
            <a:endParaRPr lang="id-ID" sz="2400">
              <a:solidFill>
                <a:schemeClr val="bg1"/>
              </a:solidFill>
            </a:endParaRPr>
          </a:p>
        </p:txBody>
      </p:sp>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endParaRPr lang="en-ID"/>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xfrm>
            <a:off x="1809713" y="1654170"/>
            <a:ext cx="1968600" cy="1835100"/>
          </a:xfrm>
          <a:ln>
            <a:solidFill>
              <a:schemeClr val="bg1"/>
            </a:solidFill>
          </a:ln>
        </p:spPr>
        <p:txBody>
          <a:bodyPr/>
          <a:lstStyle/>
          <a:p>
            <a:r>
              <a:rPr lang="en-GB" dirty="0">
                <a:solidFill>
                  <a:schemeClr val="bg1"/>
                </a:solidFill>
              </a:rPr>
              <a:t>06</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60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prstGeom prst="rect">
            <a:avLst/>
          </a:prstGeom>
          <a:ln>
            <a:noFill/>
          </a:ln>
        </p:spPr>
        <p:txBody>
          <a:bodyPr spcFirstLastPara="1" wrap="square" lIns="91425" tIns="91425" rIns="91425" bIns="182875" anchor="ctr" anchorCtr="0">
            <a:noAutofit/>
          </a:bodyPr>
          <a:lstStyle/>
          <a:p>
            <a:r>
              <a:rPr lang="en" sz="2400" b="1" dirty="0">
                <a:solidFill>
                  <a:schemeClr val="bg1"/>
                </a:solidFill>
              </a:rPr>
              <a:t>LOAD TEXTURE AND APPLYING TO MESH</a:t>
            </a:r>
            <a:endParaRPr lang="id-ID" sz="2400" dirty="0">
              <a:solidFill>
                <a:schemeClr val="bg1"/>
              </a:solidFill>
            </a:endParaRPr>
          </a:p>
        </p:txBody>
      </p:sp>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endParaRPr lang="en-ID"/>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01</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102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B37B2AC-9BEA-4C2C-B2E3-5EF938FB7030}"/>
              </a:ext>
            </a:extLst>
          </p:cNvPr>
          <p:cNvSpPr>
            <a:spLocks noGrp="1"/>
          </p:cNvSpPr>
          <p:nvPr>
            <p:ph type="title"/>
          </p:nvPr>
        </p:nvSpPr>
        <p:spPr/>
        <p:txBody>
          <a:bodyPr/>
          <a:lstStyle/>
          <a:p>
            <a:r>
              <a:rPr lang="id-ID">
                <a:solidFill>
                  <a:schemeClr val="bg1"/>
                </a:solidFill>
              </a:rPr>
              <a:t>Specular Map</a:t>
            </a:r>
          </a:p>
        </p:txBody>
      </p:sp>
      <p:sp>
        <p:nvSpPr>
          <p:cNvPr id="3" name="Subjudul 2">
            <a:extLst>
              <a:ext uri="{FF2B5EF4-FFF2-40B4-BE49-F238E27FC236}">
                <a16:creationId xmlns:a16="http://schemas.microsoft.com/office/drawing/2014/main" id="{C892E97B-41E6-4D17-8D09-22BCB29FC9E7}"/>
              </a:ext>
            </a:extLst>
          </p:cNvPr>
          <p:cNvSpPr>
            <a:spLocks noGrp="1"/>
          </p:cNvSpPr>
          <p:nvPr>
            <p:ph type="subTitle" idx="1"/>
          </p:nvPr>
        </p:nvSpPr>
        <p:spPr>
          <a:xfrm>
            <a:off x="713250" y="1662724"/>
            <a:ext cx="5132761" cy="1395679"/>
          </a:xfrm>
        </p:spPr>
        <p:txBody>
          <a:bodyPr/>
          <a:lstStyle/>
          <a:p>
            <a:pPr marL="114300" indent="0">
              <a:buNone/>
            </a:pPr>
            <a:r>
              <a:rPr lang="id-ID" sz="2000" dirty="0" err="1">
                <a:solidFill>
                  <a:schemeClr val="bg1"/>
                </a:solidFill>
              </a:rPr>
              <a:t>Define</a:t>
            </a:r>
            <a:r>
              <a:rPr lang="id-ID" sz="2000" dirty="0">
                <a:solidFill>
                  <a:schemeClr val="bg1"/>
                </a:solidFill>
              </a:rPr>
              <a:t> a map </a:t>
            </a:r>
            <a:r>
              <a:rPr lang="id-ID" sz="2000" dirty="0" err="1">
                <a:solidFill>
                  <a:schemeClr val="bg1"/>
                </a:solidFill>
              </a:rPr>
              <a:t>that</a:t>
            </a:r>
            <a:r>
              <a:rPr lang="id-ID" sz="2000" dirty="0">
                <a:solidFill>
                  <a:schemeClr val="bg1"/>
                </a:solidFill>
              </a:rPr>
              <a:t> </a:t>
            </a:r>
            <a:r>
              <a:rPr lang="id-ID" sz="2000" dirty="0" err="1">
                <a:solidFill>
                  <a:schemeClr val="bg1"/>
                </a:solidFill>
              </a:rPr>
              <a:t>defines</a:t>
            </a:r>
            <a:r>
              <a:rPr lang="id-ID" sz="2000" dirty="0">
                <a:solidFill>
                  <a:schemeClr val="bg1"/>
                </a:solidFill>
              </a:rPr>
              <a:t> </a:t>
            </a:r>
            <a:r>
              <a:rPr lang="id-ID" sz="2000" dirty="0" err="1">
                <a:solidFill>
                  <a:schemeClr val="bg1"/>
                </a:solidFill>
              </a:rPr>
              <a:t>the</a:t>
            </a:r>
            <a:r>
              <a:rPr lang="id-ID" sz="2000" dirty="0">
                <a:solidFill>
                  <a:schemeClr val="bg1"/>
                </a:solidFill>
              </a:rPr>
              <a:t> </a:t>
            </a:r>
            <a:r>
              <a:rPr lang="id-ID" sz="2000" dirty="0" err="1">
                <a:solidFill>
                  <a:schemeClr val="bg1"/>
                </a:solidFill>
              </a:rPr>
              <a:t>shininess</a:t>
            </a:r>
            <a:r>
              <a:rPr lang="id-ID" sz="2000" dirty="0">
                <a:solidFill>
                  <a:schemeClr val="bg1"/>
                </a:solidFill>
              </a:rPr>
              <a:t> </a:t>
            </a:r>
            <a:r>
              <a:rPr lang="id-ID" sz="2000" dirty="0" err="1">
                <a:solidFill>
                  <a:schemeClr val="bg1"/>
                </a:solidFill>
              </a:rPr>
              <a:t>and</a:t>
            </a:r>
            <a:r>
              <a:rPr lang="id-ID" sz="2000" dirty="0">
                <a:solidFill>
                  <a:schemeClr val="bg1"/>
                </a:solidFill>
              </a:rPr>
              <a:t> </a:t>
            </a:r>
            <a:r>
              <a:rPr lang="id-ID" sz="2000" dirty="0" err="1">
                <a:solidFill>
                  <a:schemeClr val="bg1"/>
                </a:solidFill>
              </a:rPr>
              <a:t>highlight</a:t>
            </a:r>
            <a:r>
              <a:rPr lang="id-ID" sz="2000" dirty="0">
                <a:solidFill>
                  <a:schemeClr val="bg1"/>
                </a:solidFill>
              </a:rPr>
              <a:t> </a:t>
            </a:r>
            <a:r>
              <a:rPr lang="id-ID" sz="2000" dirty="0" err="1">
                <a:solidFill>
                  <a:schemeClr val="bg1"/>
                </a:solidFill>
              </a:rPr>
              <a:t>color</a:t>
            </a:r>
            <a:r>
              <a:rPr lang="id-ID" sz="2000" dirty="0">
                <a:solidFill>
                  <a:schemeClr val="bg1"/>
                </a:solidFill>
              </a:rPr>
              <a:t> </a:t>
            </a:r>
            <a:r>
              <a:rPr lang="id-ID" sz="2000" dirty="0" err="1">
                <a:solidFill>
                  <a:schemeClr val="bg1"/>
                </a:solidFill>
              </a:rPr>
              <a:t>of</a:t>
            </a:r>
            <a:r>
              <a:rPr lang="id-ID" sz="2000" dirty="0">
                <a:solidFill>
                  <a:schemeClr val="bg1"/>
                </a:solidFill>
              </a:rPr>
              <a:t> a material.</a:t>
            </a:r>
          </a:p>
        </p:txBody>
      </p:sp>
      <p:pic>
        <p:nvPicPr>
          <p:cNvPr id="4" name="Gambar 4" descr="Sebuah gambar berisi teks&#10;&#10;Deskripsi dibuat secara otomatis">
            <a:extLst>
              <a:ext uri="{FF2B5EF4-FFF2-40B4-BE49-F238E27FC236}">
                <a16:creationId xmlns:a16="http://schemas.microsoft.com/office/drawing/2014/main" id="{DA29EC0F-503C-4117-A62E-065B494C115B}"/>
              </a:ext>
            </a:extLst>
          </p:cNvPr>
          <p:cNvPicPr>
            <a:picLocks noChangeAspect="1"/>
          </p:cNvPicPr>
          <p:nvPr/>
        </p:nvPicPr>
        <p:blipFill>
          <a:blip r:embed="rId2"/>
          <a:stretch>
            <a:fillRect/>
          </a:stretch>
        </p:blipFill>
        <p:spPr>
          <a:xfrm>
            <a:off x="3882304" y="2892260"/>
            <a:ext cx="4055052" cy="1320265"/>
          </a:xfrm>
          <a:prstGeom prst="rect">
            <a:avLst/>
          </a:prstGeom>
        </p:spPr>
      </p:pic>
    </p:spTree>
    <p:extLst>
      <p:ext uri="{BB962C8B-B14F-4D97-AF65-F5344CB8AC3E}">
        <p14:creationId xmlns:p14="http://schemas.microsoft.com/office/powerpoint/2010/main" val="65822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E646986-E1B4-491B-B36B-D2B3122F48FF}"/>
              </a:ext>
            </a:extLst>
          </p:cNvPr>
          <p:cNvSpPr>
            <a:spLocks noGrp="1"/>
          </p:cNvSpPr>
          <p:nvPr>
            <p:ph type="title"/>
          </p:nvPr>
        </p:nvSpPr>
        <p:spPr/>
        <p:txBody>
          <a:bodyPr/>
          <a:lstStyle/>
          <a:p>
            <a:r>
              <a:rPr lang="id-ID">
                <a:solidFill>
                  <a:schemeClr val="bg1"/>
                </a:solidFill>
              </a:rPr>
              <a:t>Specular Map</a:t>
            </a:r>
          </a:p>
        </p:txBody>
      </p:sp>
      <p:sp>
        <p:nvSpPr>
          <p:cNvPr id="3" name="Subjudul 2">
            <a:extLst>
              <a:ext uri="{FF2B5EF4-FFF2-40B4-BE49-F238E27FC236}">
                <a16:creationId xmlns:a16="http://schemas.microsoft.com/office/drawing/2014/main" id="{F3F1A9FC-0180-435D-86F4-2E6D1C1BF7DA}"/>
              </a:ext>
            </a:extLst>
          </p:cNvPr>
          <p:cNvSpPr>
            <a:spLocks noGrp="1"/>
          </p:cNvSpPr>
          <p:nvPr>
            <p:ph type="subTitle" idx="1"/>
          </p:nvPr>
        </p:nvSpPr>
        <p:spPr>
          <a:xfrm>
            <a:off x="713250" y="1175650"/>
            <a:ext cx="4536979" cy="3428400"/>
          </a:xfrm>
        </p:spPr>
        <p:txBody>
          <a:bodyPr/>
          <a:lstStyle/>
          <a:p>
            <a:pPr marL="114300" indent="0" algn="just">
              <a:buNone/>
            </a:pPr>
            <a:r>
              <a:rPr lang="id-ID" sz="1600" b="1">
                <a:solidFill>
                  <a:schemeClr val="bg1"/>
                </a:solidFill>
              </a:rPr>
              <a:t>Specular maps are used to define the shininess/highlight on a surface</a:t>
            </a:r>
            <a:r>
              <a:rPr lang="id-ID" sz="1600">
                <a:solidFill>
                  <a:schemeClr val="bg1"/>
                </a:solidFill>
              </a:rPr>
              <a:t>. Typically a specular map is a black and white image that maps out the shininess value on an object. The whiter the pixel, the more shiny the object in that specific place on the texture (or on the texel). </a:t>
            </a:r>
            <a:endParaRPr lang="id-ID">
              <a:solidFill>
                <a:schemeClr val="bg1"/>
              </a:solidFill>
            </a:endParaRPr>
          </a:p>
          <a:p>
            <a:pPr marL="114300" indent="0">
              <a:buNone/>
            </a:pPr>
            <a:endParaRPr lang="id-ID">
              <a:solidFill>
                <a:schemeClr val="bg1"/>
              </a:solidFill>
            </a:endParaRPr>
          </a:p>
          <a:p>
            <a:pPr marL="114300" indent="0">
              <a:buNone/>
            </a:pPr>
            <a:endParaRPr lang="id-ID"/>
          </a:p>
        </p:txBody>
      </p:sp>
      <p:pic>
        <p:nvPicPr>
          <p:cNvPr id="4" name="Gambar 4">
            <a:extLst>
              <a:ext uri="{FF2B5EF4-FFF2-40B4-BE49-F238E27FC236}">
                <a16:creationId xmlns:a16="http://schemas.microsoft.com/office/drawing/2014/main" id="{B1383017-2BBF-401E-973C-49E7157126CC}"/>
              </a:ext>
            </a:extLst>
          </p:cNvPr>
          <p:cNvPicPr>
            <a:picLocks noChangeAspect="1"/>
          </p:cNvPicPr>
          <p:nvPr/>
        </p:nvPicPr>
        <p:blipFill>
          <a:blip r:embed="rId3"/>
          <a:stretch>
            <a:fillRect/>
          </a:stretch>
        </p:blipFill>
        <p:spPr>
          <a:xfrm>
            <a:off x="5579445" y="1349465"/>
            <a:ext cx="3233057" cy="1454959"/>
          </a:xfrm>
          <a:prstGeom prst="rect">
            <a:avLst/>
          </a:prstGeom>
        </p:spPr>
      </p:pic>
      <p:pic>
        <p:nvPicPr>
          <p:cNvPr id="6" name="Gambar 4" descr="Sebuah gambar berisi teks&#10;&#10;Deskripsi dibuat secara otomatis">
            <a:extLst>
              <a:ext uri="{FF2B5EF4-FFF2-40B4-BE49-F238E27FC236}">
                <a16:creationId xmlns:a16="http://schemas.microsoft.com/office/drawing/2014/main" id="{1BC402A8-B530-4370-94FB-4979496F72AF}"/>
              </a:ext>
            </a:extLst>
          </p:cNvPr>
          <p:cNvPicPr>
            <a:picLocks noChangeAspect="1"/>
          </p:cNvPicPr>
          <p:nvPr/>
        </p:nvPicPr>
        <p:blipFill>
          <a:blip r:embed="rId4"/>
          <a:stretch>
            <a:fillRect/>
          </a:stretch>
        </p:blipFill>
        <p:spPr>
          <a:xfrm>
            <a:off x="5580238" y="3372651"/>
            <a:ext cx="3301335" cy="1071787"/>
          </a:xfrm>
          <a:prstGeom prst="rect">
            <a:avLst/>
          </a:prstGeom>
        </p:spPr>
      </p:pic>
    </p:spTree>
    <p:extLst>
      <p:ext uri="{BB962C8B-B14F-4D97-AF65-F5344CB8AC3E}">
        <p14:creationId xmlns:p14="http://schemas.microsoft.com/office/powerpoint/2010/main" val="261179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D8954DC-9F7F-4FDC-8608-7F9FD871196C}"/>
              </a:ext>
            </a:extLst>
          </p:cNvPr>
          <p:cNvSpPr>
            <a:spLocks noGrp="1"/>
          </p:cNvSpPr>
          <p:nvPr>
            <p:ph type="title"/>
          </p:nvPr>
        </p:nvSpPr>
        <p:spPr/>
        <p:txBody>
          <a:bodyPr/>
          <a:lstStyle/>
          <a:p>
            <a:r>
              <a:rPr lang="id-ID" sz="2800">
                <a:solidFill>
                  <a:schemeClr val="bg1"/>
                </a:solidFill>
              </a:rPr>
              <a:t>The Difference Between Specular and Glossy</a:t>
            </a:r>
          </a:p>
          <a:p>
            <a:endParaRPr lang="id-ID">
              <a:solidFill>
                <a:schemeClr val="bg1"/>
              </a:solidFill>
            </a:endParaRPr>
          </a:p>
        </p:txBody>
      </p:sp>
      <p:sp>
        <p:nvSpPr>
          <p:cNvPr id="3" name="Subjudul 2">
            <a:extLst>
              <a:ext uri="{FF2B5EF4-FFF2-40B4-BE49-F238E27FC236}">
                <a16:creationId xmlns:a16="http://schemas.microsoft.com/office/drawing/2014/main" id="{2A203E91-F701-4F63-86A2-BE8B19E41EAC}"/>
              </a:ext>
            </a:extLst>
          </p:cNvPr>
          <p:cNvSpPr>
            <a:spLocks noGrp="1"/>
          </p:cNvSpPr>
          <p:nvPr>
            <p:ph type="subTitle" idx="1"/>
          </p:nvPr>
        </p:nvSpPr>
        <p:spPr>
          <a:xfrm>
            <a:off x="746380" y="1432411"/>
            <a:ext cx="4230522" cy="2848618"/>
          </a:xfrm>
        </p:spPr>
        <p:txBody>
          <a:bodyPr/>
          <a:lstStyle/>
          <a:p>
            <a:pPr marL="114300" indent="0" algn="just">
              <a:buNone/>
            </a:pPr>
            <a:r>
              <a:rPr lang="id-ID" sz="1400">
                <a:solidFill>
                  <a:schemeClr val="bg1"/>
                </a:solidFill>
              </a:rPr>
              <a:t>Specular maps determine how much light will reflect off of a surface. In the range of black and white values, the whiter area will reflect more light, and the blacker areas less light. Gloss, on the other hand, determines how clear that reflection will be.</a:t>
            </a:r>
            <a:endParaRPr lang="id-ID">
              <a:solidFill>
                <a:schemeClr val="bg1"/>
              </a:solidFill>
            </a:endParaRPr>
          </a:p>
        </p:txBody>
      </p:sp>
      <p:pic>
        <p:nvPicPr>
          <p:cNvPr id="4" name="Gambar 4" descr="Sebuah gambar berisi teks, bola biliar&#10;&#10;Deskripsi dibuat secara otomatis">
            <a:extLst>
              <a:ext uri="{FF2B5EF4-FFF2-40B4-BE49-F238E27FC236}">
                <a16:creationId xmlns:a16="http://schemas.microsoft.com/office/drawing/2014/main" id="{E0CC51B9-A998-48AC-AA49-1AFA2F110E93}"/>
              </a:ext>
            </a:extLst>
          </p:cNvPr>
          <p:cNvPicPr>
            <a:picLocks noChangeAspect="1"/>
          </p:cNvPicPr>
          <p:nvPr/>
        </p:nvPicPr>
        <p:blipFill>
          <a:blip r:embed="rId2"/>
          <a:stretch>
            <a:fillRect/>
          </a:stretch>
        </p:blipFill>
        <p:spPr>
          <a:xfrm>
            <a:off x="5378726" y="1584224"/>
            <a:ext cx="3256721" cy="1461531"/>
          </a:xfrm>
          <a:prstGeom prst="rect">
            <a:avLst/>
          </a:prstGeom>
        </p:spPr>
      </p:pic>
    </p:spTree>
    <p:extLst>
      <p:ext uri="{BB962C8B-B14F-4D97-AF65-F5344CB8AC3E}">
        <p14:creationId xmlns:p14="http://schemas.microsoft.com/office/powerpoint/2010/main" val="1671303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BC3D8E2-24AF-4CE5-8701-B4E094021F0A}"/>
              </a:ext>
            </a:extLst>
          </p:cNvPr>
          <p:cNvSpPr>
            <a:spLocks noGrp="1"/>
          </p:cNvSpPr>
          <p:nvPr>
            <p:ph type="title"/>
          </p:nvPr>
        </p:nvSpPr>
        <p:spPr/>
        <p:txBody>
          <a:bodyPr/>
          <a:lstStyle/>
          <a:p>
            <a:r>
              <a:rPr lang="id-ID" err="1">
                <a:solidFill>
                  <a:schemeClr val="bg1"/>
                </a:solidFill>
              </a:rPr>
              <a:t>Specular</a:t>
            </a:r>
            <a:r>
              <a:rPr lang="id-ID">
                <a:solidFill>
                  <a:schemeClr val="bg1"/>
                </a:solidFill>
              </a:rPr>
              <a:t> Map</a:t>
            </a:r>
          </a:p>
          <a:p>
            <a:endParaRPr lang="id-ID">
              <a:solidFill>
                <a:schemeClr val="bg1"/>
              </a:solidFill>
            </a:endParaRPr>
          </a:p>
        </p:txBody>
      </p:sp>
      <p:sp>
        <p:nvSpPr>
          <p:cNvPr id="3" name="Subjudul 2">
            <a:extLst>
              <a:ext uri="{FF2B5EF4-FFF2-40B4-BE49-F238E27FC236}">
                <a16:creationId xmlns:a16="http://schemas.microsoft.com/office/drawing/2014/main" id="{7AC05656-816C-4EAB-844C-F3F5187BDC4A}"/>
              </a:ext>
            </a:extLst>
          </p:cNvPr>
          <p:cNvSpPr>
            <a:spLocks noGrp="1"/>
          </p:cNvSpPr>
          <p:nvPr>
            <p:ph type="subTitle" idx="1"/>
          </p:nvPr>
        </p:nvSpPr>
        <p:spPr>
          <a:xfrm>
            <a:off x="713250" y="1175650"/>
            <a:ext cx="3807921" cy="3428400"/>
          </a:xfrm>
        </p:spPr>
        <p:txBody>
          <a:bodyPr/>
          <a:lstStyle/>
          <a:p>
            <a:pPr marL="114300" indent="0" algn="just">
              <a:buNone/>
            </a:pPr>
            <a:r>
              <a:rPr lang="id-ID" err="1">
                <a:solidFill>
                  <a:schemeClr val="bg1"/>
                </a:solidFill>
              </a:rPr>
              <a:t>With</a:t>
            </a:r>
            <a:r>
              <a:rPr lang="id-ID">
                <a:solidFill>
                  <a:schemeClr val="bg1"/>
                </a:solidFill>
              </a:rPr>
              <a:t> </a:t>
            </a:r>
            <a:r>
              <a:rPr lang="id-ID" err="1">
                <a:solidFill>
                  <a:schemeClr val="bg1"/>
                </a:solidFill>
              </a:rPr>
              <a:t>Specular</a:t>
            </a:r>
            <a:r>
              <a:rPr lang="id-ID">
                <a:solidFill>
                  <a:schemeClr val="bg1"/>
                </a:solidFill>
              </a:rPr>
              <a:t> Map, </a:t>
            </a:r>
            <a:r>
              <a:rPr lang="id-ID" err="1">
                <a:solidFill>
                  <a:schemeClr val="bg1"/>
                </a:solidFill>
              </a:rPr>
              <a:t>we</a:t>
            </a:r>
            <a:r>
              <a:rPr lang="id-ID">
                <a:solidFill>
                  <a:schemeClr val="bg1"/>
                </a:solidFill>
              </a:rPr>
              <a:t> </a:t>
            </a:r>
            <a:r>
              <a:rPr lang="id-ID" err="1">
                <a:solidFill>
                  <a:schemeClr val="bg1"/>
                </a:solidFill>
              </a:rPr>
              <a:t>can</a:t>
            </a:r>
            <a:r>
              <a:rPr lang="id-ID">
                <a:solidFill>
                  <a:schemeClr val="bg1"/>
                </a:solidFill>
              </a:rPr>
              <a:t> </a:t>
            </a:r>
            <a:r>
              <a:rPr lang="id-ID" err="1">
                <a:solidFill>
                  <a:schemeClr val="bg1"/>
                </a:solidFill>
              </a:rPr>
              <a:t>define</a:t>
            </a:r>
            <a:r>
              <a:rPr lang="id-ID">
                <a:solidFill>
                  <a:schemeClr val="bg1"/>
                </a:solidFill>
              </a:rPr>
              <a:t> a map </a:t>
            </a:r>
            <a:r>
              <a:rPr lang="id-ID" err="1">
                <a:solidFill>
                  <a:schemeClr val="bg1"/>
                </a:solidFill>
              </a:rPr>
              <a:t>that</a:t>
            </a:r>
            <a:r>
              <a:rPr lang="id-ID">
                <a:solidFill>
                  <a:schemeClr val="bg1"/>
                </a:solidFill>
              </a:rPr>
              <a:t> </a:t>
            </a:r>
            <a:r>
              <a:rPr lang="id-ID" err="1">
                <a:solidFill>
                  <a:schemeClr val="bg1"/>
                </a:solidFill>
              </a:rPr>
              <a:t>defines</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shininess</a:t>
            </a:r>
            <a:r>
              <a:rPr lang="id-ID">
                <a:solidFill>
                  <a:schemeClr val="bg1"/>
                </a:solidFill>
              </a:rPr>
              <a:t> </a:t>
            </a:r>
            <a:r>
              <a:rPr lang="id-ID" err="1">
                <a:solidFill>
                  <a:schemeClr val="bg1"/>
                </a:solidFill>
              </a:rPr>
              <a:t>and</a:t>
            </a:r>
            <a:r>
              <a:rPr lang="id-ID">
                <a:solidFill>
                  <a:schemeClr val="bg1"/>
                </a:solidFill>
              </a:rPr>
              <a:t> </a:t>
            </a:r>
            <a:r>
              <a:rPr lang="id-ID" err="1">
                <a:solidFill>
                  <a:schemeClr val="bg1"/>
                </a:solidFill>
              </a:rPr>
              <a:t>highlight</a:t>
            </a:r>
            <a:r>
              <a:rPr lang="id-ID">
                <a:solidFill>
                  <a:schemeClr val="bg1"/>
                </a:solidFill>
              </a:rPr>
              <a:t> </a:t>
            </a:r>
            <a:r>
              <a:rPr lang="id-ID" err="1">
                <a:solidFill>
                  <a:schemeClr val="bg1"/>
                </a:solidFill>
              </a:rPr>
              <a:t>of</a:t>
            </a:r>
            <a:r>
              <a:rPr lang="id-ID">
                <a:solidFill>
                  <a:schemeClr val="bg1"/>
                </a:solidFill>
              </a:rPr>
              <a:t> a material. For </a:t>
            </a:r>
            <a:r>
              <a:rPr lang="id-ID" err="1">
                <a:solidFill>
                  <a:schemeClr val="bg1"/>
                </a:solidFill>
              </a:rPr>
              <a:t>example</a:t>
            </a:r>
            <a:r>
              <a:rPr lang="id-ID">
                <a:solidFill>
                  <a:schemeClr val="bg1"/>
                </a:solidFill>
              </a:rPr>
              <a:t>, in </a:t>
            </a:r>
            <a:r>
              <a:rPr lang="id-ID" err="1">
                <a:solidFill>
                  <a:schemeClr val="bg1"/>
                </a:solidFill>
              </a:rPr>
              <a:t>the</a:t>
            </a:r>
            <a:r>
              <a:rPr lang="id-ID">
                <a:solidFill>
                  <a:schemeClr val="bg1"/>
                </a:solidFill>
              </a:rPr>
              <a:t> </a:t>
            </a:r>
            <a:r>
              <a:rPr lang="id-ID" err="1">
                <a:solidFill>
                  <a:schemeClr val="bg1"/>
                </a:solidFill>
              </a:rPr>
              <a:t>following</a:t>
            </a:r>
            <a:r>
              <a:rPr lang="id-ID">
                <a:solidFill>
                  <a:schemeClr val="bg1"/>
                </a:solidFill>
              </a:rPr>
              <a:t> </a:t>
            </a:r>
            <a:r>
              <a:rPr lang="id-ID" err="1">
                <a:solidFill>
                  <a:schemeClr val="bg1"/>
                </a:solidFill>
              </a:rPr>
              <a:t>screenshot</a:t>
            </a:r>
            <a:r>
              <a:rPr lang="id-ID">
                <a:solidFill>
                  <a:schemeClr val="bg1"/>
                </a:solidFill>
              </a:rPr>
              <a:t>, </a:t>
            </a:r>
            <a:r>
              <a:rPr lang="id-ID" err="1">
                <a:solidFill>
                  <a:schemeClr val="bg1"/>
                </a:solidFill>
              </a:rPr>
              <a:t>we</a:t>
            </a:r>
            <a:r>
              <a:rPr lang="id-ID">
                <a:solidFill>
                  <a:schemeClr val="bg1"/>
                </a:solidFill>
              </a:rPr>
              <a:t> </a:t>
            </a:r>
            <a:r>
              <a:rPr lang="id-ID" err="1">
                <a:solidFill>
                  <a:schemeClr val="bg1"/>
                </a:solidFill>
              </a:rPr>
              <a:t>have</a:t>
            </a:r>
            <a:r>
              <a:rPr lang="id-ID">
                <a:solidFill>
                  <a:schemeClr val="bg1"/>
                </a:solidFill>
              </a:rPr>
              <a:t> </a:t>
            </a:r>
            <a:r>
              <a:rPr lang="id-ID" err="1">
                <a:solidFill>
                  <a:schemeClr val="bg1"/>
                </a:solidFill>
              </a:rPr>
              <a:t>used</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specular</a:t>
            </a:r>
            <a:r>
              <a:rPr lang="id-ID">
                <a:solidFill>
                  <a:schemeClr val="bg1"/>
                </a:solidFill>
              </a:rPr>
              <a:t> map </a:t>
            </a:r>
            <a:r>
              <a:rPr lang="id-ID" err="1">
                <a:solidFill>
                  <a:schemeClr val="bg1"/>
                </a:solidFill>
              </a:rPr>
              <a:t>along</a:t>
            </a:r>
            <a:r>
              <a:rPr lang="id-ID">
                <a:solidFill>
                  <a:schemeClr val="bg1"/>
                </a:solidFill>
              </a:rPr>
              <a:t> </a:t>
            </a:r>
            <a:r>
              <a:rPr lang="id-ID" err="1">
                <a:solidFill>
                  <a:schemeClr val="bg1"/>
                </a:solidFill>
              </a:rPr>
              <a:t>with</a:t>
            </a:r>
            <a:r>
              <a:rPr lang="id-ID">
                <a:solidFill>
                  <a:schemeClr val="bg1"/>
                </a:solidFill>
              </a:rPr>
              <a:t> </a:t>
            </a:r>
            <a:r>
              <a:rPr lang="id-ID" err="1">
                <a:solidFill>
                  <a:schemeClr val="bg1"/>
                </a:solidFill>
              </a:rPr>
              <a:t>the</a:t>
            </a:r>
            <a:r>
              <a:rPr lang="id-ID">
                <a:solidFill>
                  <a:schemeClr val="bg1"/>
                </a:solidFill>
              </a:rPr>
              <a:t> normal map </a:t>
            </a:r>
            <a:r>
              <a:rPr lang="id-ID" err="1">
                <a:solidFill>
                  <a:schemeClr val="bg1"/>
                </a:solidFill>
              </a:rPr>
              <a:t>to</a:t>
            </a:r>
            <a:r>
              <a:rPr lang="id-ID">
                <a:solidFill>
                  <a:schemeClr val="bg1"/>
                </a:solidFill>
              </a:rPr>
              <a:t> </a:t>
            </a:r>
            <a:r>
              <a:rPr lang="id-ID" err="1">
                <a:solidFill>
                  <a:schemeClr val="bg1"/>
                </a:solidFill>
              </a:rPr>
              <a:t>create</a:t>
            </a:r>
            <a:r>
              <a:rPr lang="id-ID">
                <a:solidFill>
                  <a:schemeClr val="bg1"/>
                </a:solidFill>
              </a:rPr>
              <a:t> a globe.</a:t>
            </a:r>
          </a:p>
          <a:p>
            <a:pPr marL="114300" indent="0" algn="just">
              <a:buNone/>
            </a:pPr>
            <a:endParaRPr lang="id-ID">
              <a:solidFill>
                <a:schemeClr val="bg1"/>
              </a:solidFill>
            </a:endParaRPr>
          </a:p>
          <a:p>
            <a:pPr marL="114300" indent="0" algn="just">
              <a:buNone/>
            </a:pPr>
            <a:endParaRPr lang="id-ID">
              <a:solidFill>
                <a:schemeClr val="bg1"/>
              </a:solidFill>
            </a:endParaRPr>
          </a:p>
          <a:p>
            <a:pPr marL="114300" indent="0" algn="just">
              <a:buNone/>
            </a:pPr>
            <a:endParaRPr lang="id-ID">
              <a:solidFill>
                <a:schemeClr val="bg1"/>
              </a:solidFill>
            </a:endParaRPr>
          </a:p>
          <a:p>
            <a:pPr marL="114300" indent="0" algn="just">
              <a:buNone/>
            </a:pPr>
            <a:endParaRPr lang="id-ID">
              <a:solidFill>
                <a:schemeClr val="bg1"/>
              </a:solidFill>
            </a:endParaRPr>
          </a:p>
          <a:p>
            <a:pPr marL="114300" indent="0" algn="just">
              <a:buNone/>
            </a:pPr>
            <a:r>
              <a:rPr lang="id-ID">
                <a:solidFill>
                  <a:schemeClr val="bg1"/>
                </a:solidFill>
              </a:rPr>
              <a:t>In </a:t>
            </a:r>
            <a:r>
              <a:rPr lang="id-ID" err="1">
                <a:solidFill>
                  <a:schemeClr val="bg1"/>
                </a:solidFill>
              </a:rPr>
              <a:t>this</a:t>
            </a:r>
            <a:r>
              <a:rPr lang="id-ID">
                <a:solidFill>
                  <a:schemeClr val="bg1"/>
                </a:solidFill>
              </a:rPr>
              <a:t> </a:t>
            </a:r>
            <a:r>
              <a:rPr lang="id-ID" err="1">
                <a:solidFill>
                  <a:schemeClr val="bg1"/>
                </a:solidFill>
              </a:rPr>
              <a:t>screenshot</a:t>
            </a:r>
            <a:r>
              <a:rPr lang="id-ID">
                <a:solidFill>
                  <a:schemeClr val="bg1"/>
                </a:solidFill>
              </a:rPr>
              <a:t>, </a:t>
            </a:r>
            <a:r>
              <a:rPr lang="id-ID" err="1">
                <a:solidFill>
                  <a:schemeClr val="bg1"/>
                </a:solidFill>
              </a:rPr>
              <a:t>we</a:t>
            </a:r>
            <a:r>
              <a:rPr lang="id-ID">
                <a:solidFill>
                  <a:schemeClr val="bg1"/>
                </a:solidFill>
              </a:rPr>
              <a:t> </a:t>
            </a:r>
            <a:r>
              <a:rPr lang="id-ID" err="1">
                <a:solidFill>
                  <a:schemeClr val="bg1"/>
                </a:solidFill>
              </a:rPr>
              <a:t>can</a:t>
            </a:r>
            <a:r>
              <a:rPr lang="id-ID">
                <a:solidFill>
                  <a:schemeClr val="bg1"/>
                </a:solidFill>
              </a:rPr>
              <a:t> </a:t>
            </a:r>
            <a:r>
              <a:rPr lang="id-ID" err="1">
                <a:solidFill>
                  <a:schemeClr val="bg1"/>
                </a:solidFill>
              </a:rPr>
              <a:t>see</a:t>
            </a:r>
            <a:r>
              <a:rPr lang="id-ID">
                <a:solidFill>
                  <a:schemeClr val="bg1"/>
                </a:solidFill>
              </a:rPr>
              <a:t> </a:t>
            </a:r>
            <a:r>
              <a:rPr lang="id-ID" err="1">
                <a:solidFill>
                  <a:schemeClr val="bg1"/>
                </a:solidFill>
              </a:rPr>
              <a:t>that</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ocean</a:t>
            </a:r>
            <a:r>
              <a:rPr lang="id-ID">
                <a:solidFill>
                  <a:schemeClr val="bg1"/>
                </a:solidFill>
              </a:rPr>
              <a:t> </a:t>
            </a:r>
            <a:r>
              <a:rPr lang="id-ID" err="1">
                <a:solidFill>
                  <a:schemeClr val="bg1"/>
                </a:solidFill>
              </a:rPr>
              <a:t>is</a:t>
            </a:r>
            <a:r>
              <a:rPr lang="id-ID">
                <a:solidFill>
                  <a:schemeClr val="bg1"/>
                </a:solidFill>
              </a:rPr>
              <a:t> </a:t>
            </a:r>
            <a:r>
              <a:rPr lang="id-ID" err="1">
                <a:solidFill>
                  <a:schemeClr val="bg1"/>
                </a:solidFill>
              </a:rPr>
              <a:t>highlighted</a:t>
            </a:r>
            <a:r>
              <a:rPr lang="id-ID">
                <a:solidFill>
                  <a:schemeClr val="bg1"/>
                </a:solidFill>
              </a:rPr>
              <a:t> </a:t>
            </a:r>
            <a:r>
              <a:rPr lang="id-ID" err="1">
                <a:solidFill>
                  <a:schemeClr val="bg1"/>
                </a:solidFill>
              </a:rPr>
              <a:t>and</a:t>
            </a:r>
            <a:r>
              <a:rPr lang="id-ID">
                <a:solidFill>
                  <a:schemeClr val="bg1"/>
                </a:solidFill>
              </a:rPr>
              <a:t> </a:t>
            </a:r>
            <a:r>
              <a:rPr lang="id-ID" err="1">
                <a:solidFill>
                  <a:schemeClr val="bg1"/>
                </a:solidFill>
              </a:rPr>
              <a:t>reflects</a:t>
            </a:r>
            <a:r>
              <a:rPr lang="id-ID">
                <a:solidFill>
                  <a:schemeClr val="bg1"/>
                </a:solidFill>
              </a:rPr>
              <a:t> </a:t>
            </a:r>
            <a:r>
              <a:rPr lang="id-ID" err="1">
                <a:solidFill>
                  <a:schemeClr val="bg1"/>
                </a:solidFill>
              </a:rPr>
              <a:t>light</a:t>
            </a:r>
            <a:r>
              <a:rPr lang="id-ID">
                <a:solidFill>
                  <a:schemeClr val="bg1"/>
                </a:solidFill>
              </a:rPr>
              <a:t>. </a:t>
            </a:r>
            <a:r>
              <a:rPr lang="id-ID" err="1">
                <a:solidFill>
                  <a:schemeClr val="bg1"/>
                </a:solidFill>
              </a:rPr>
              <a:t>Continents</a:t>
            </a:r>
            <a:r>
              <a:rPr lang="id-ID">
                <a:solidFill>
                  <a:schemeClr val="bg1"/>
                </a:solidFill>
              </a:rPr>
              <a:t>, </a:t>
            </a:r>
            <a:r>
              <a:rPr lang="id-ID" err="1">
                <a:solidFill>
                  <a:schemeClr val="bg1"/>
                </a:solidFill>
              </a:rPr>
              <a:t>very</a:t>
            </a:r>
            <a:r>
              <a:rPr lang="id-ID">
                <a:solidFill>
                  <a:schemeClr val="bg1"/>
                </a:solidFill>
              </a:rPr>
              <a:t> </a:t>
            </a:r>
            <a:r>
              <a:rPr lang="id-ID" err="1">
                <a:solidFill>
                  <a:schemeClr val="bg1"/>
                </a:solidFill>
              </a:rPr>
              <a:t>dark</a:t>
            </a:r>
            <a:r>
              <a:rPr lang="id-ID">
                <a:solidFill>
                  <a:schemeClr val="bg1"/>
                </a:solidFill>
              </a:rPr>
              <a:t> </a:t>
            </a:r>
            <a:r>
              <a:rPr lang="id-ID" err="1">
                <a:solidFill>
                  <a:schemeClr val="bg1"/>
                </a:solidFill>
              </a:rPr>
              <a:t>and</a:t>
            </a:r>
            <a:r>
              <a:rPr lang="id-ID">
                <a:solidFill>
                  <a:schemeClr val="bg1"/>
                </a:solidFill>
              </a:rPr>
              <a:t> not </a:t>
            </a:r>
            <a:r>
              <a:rPr lang="id-ID" err="1">
                <a:solidFill>
                  <a:schemeClr val="bg1"/>
                </a:solidFill>
              </a:rPr>
              <a:t>reflecting</a:t>
            </a:r>
            <a:r>
              <a:rPr lang="id-ID">
                <a:solidFill>
                  <a:schemeClr val="bg1"/>
                </a:solidFill>
              </a:rPr>
              <a:t> </a:t>
            </a:r>
            <a:r>
              <a:rPr lang="id-ID" err="1">
                <a:solidFill>
                  <a:schemeClr val="bg1"/>
                </a:solidFill>
              </a:rPr>
              <a:t>light</a:t>
            </a:r>
            <a:r>
              <a:rPr lang="id-ID">
                <a:solidFill>
                  <a:schemeClr val="bg1"/>
                </a:solidFill>
              </a:rPr>
              <a:t>. For </a:t>
            </a:r>
            <a:r>
              <a:rPr lang="id-ID" err="1">
                <a:solidFill>
                  <a:schemeClr val="bg1"/>
                </a:solidFill>
              </a:rPr>
              <a:t>this</a:t>
            </a:r>
            <a:r>
              <a:rPr lang="id-ID">
                <a:solidFill>
                  <a:schemeClr val="bg1"/>
                </a:solidFill>
              </a:rPr>
              <a:t> </a:t>
            </a:r>
            <a:r>
              <a:rPr lang="id-ID" err="1">
                <a:solidFill>
                  <a:schemeClr val="bg1"/>
                </a:solidFill>
              </a:rPr>
              <a:t>effect</a:t>
            </a:r>
            <a:r>
              <a:rPr lang="id-ID">
                <a:solidFill>
                  <a:schemeClr val="bg1"/>
                </a:solidFill>
              </a:rPr>
              <a:t>, </a:t>
            </a:r>
            <a:r>
              <a:rPr lang="id-ID" err="1">
                <a:solidFill>
                  <a:schemeClr val="bg1"/>
                </a:solidFill>
              </a:rPr>
              <a:t>we</a:t>
            </a:r>
            <a:r>
              <a:rPr lang="id-ID">
                <a:solidFill>
                  <a:schemeClr val="bg1"/>
                </a:solidFill>
              </a:rPr>
              <a:t> </a:t>
            </a:r>
            <a:r>
              <a:rPr lang="id-ID" err="1">
                <a:solidFill>
                  <a:schemeClr val="bg1"/>
                </a:solidFill>
              </a:rPr>
              <a:t>don't</a:t>
            </a:r>
            <a:r>
              <a:rPr lang="id-ID">
                <a:solidFill>
                  <a:schemeClr val="bg1"/>
                </a:solidFill>
              </a:rPr>
              <a:t> </a:t>
            </a:r>
            <a:r>
              <a:rPr lang="id-ID" err="1">
                <a:solidFill>
                  <a:schemeClr val="bg1"/>
                </a:solidFill>
              </a:rPr>
              <a:t>use</a:t>
            </a:r>
            <a:r>
              <a:rPr lang="id-ID">
                <a:solidFill>
                  <a:schemeClr val="bg1"/>
                </a:solidFill>
              </a:rPr>
              <a:t> </a:t>
            </a:r>
            <a:r>
              <a:rPr lang="id-ID" err="1">
                <a:solidFill>
                  <a:schemeClr val="bg1"/>
                </a:solidFill>
              </a:rPr>
              <a:t>any</a:t>
            </a:r>
            <a:r>
              <a:rPr lang="id-ID">
                <a:solidFill>
                  <a:schemeClr val="bg1"/>
                </a:solidFill>
              </a:rPr>
              <a:t> </a:t>
            </a:r>
            <a:r>
              <a:rPr lang="id-ID" err="1">
                <a:solidFill>
                  <a:schemeClr val="bg1"/>
                </a:solidFill>
              </a:rPr>
              <a:t>specific</a:t>
            </a:r>
            <a:r>
              <a:rPr lang="id-ID">
                <a:solidFill>
                  <a:schemeClr val="bg1"/>
                </a:solidFill>
              </a:rPr>
              <a:t> normal </a:t>
            </a:r>
            <a:r>
              <a:rPr lang="id-ID" err="1">
                <a:solidFill>
                  <a:schemeClr val="bg1"/>
                </a:solidFill>
              </a:rPr>
              <a:t>texture</a:t>
            </a:r>
            <a:r>
              <a:rPr lang="id-ID">
                <a:solidFill>
                  <a:schemeClr val="bg1"/>
                </a:solidFill>
              </a:rPr>
              <a:t>, </a:t>
            </a:r>
            <a:r>
              <a:rPr lang="id-ID" err="1">
                <a:solidFill>
                  <a:schemeClr val="bg1"/>
                </a:solidFill>
              </a:rPr>
              <a:t>but</a:t>
            </a:r>
            <a:r>
              <a:rPr lang="id-ID">
                <a:solidFill>
                  <a:schemeClr val="bg1"/>
                </a:solidFill>
              </a:rPr>
              <a:t> </a:t>
            </a:r>
            <a:r>
              <a:rPr lang="id-ID" err="1">
                <a:solidFill>
                  <a:schemeClr val="bg1"/>
                </a:solidFill>
              </a:rPr>
              <a:t>just</a:t>
            </a:r>
            <a:r>
              <a:rPr lang="id-ID">
                <a:solidFill>
                  <a:schemeClr val="bg1"/>
                </a:solidFill>
              </a:rPr>
              <a:t> a normal map </a:t>
            </a:r>
            <a:r>
              <a:rPr lang="id-ID" err="1">
                <a:solidFill>
                  <a:schemeClr val="bg1"/>
                </a:solidFill>
              </a:rPr>
              <a:t>to</a:t>
            </a:r>
            <a:r>
              <a:rPr lang="id-ID">
                <a:solidFill>
                  <a:schemeClr val="bg1"/>
                </a:solidFill>
              </a:rPr>
              <a:t> </a:t>
            </a:r>
            <a:r>
              <a:rPr lang="id-ID" err="1">
                <a:solidFill>
                  <a:schemeClr val="bg1"/>
                </a:solidFill>
              </a:rPr>
              <a:t>display</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elevation</a:t>
            </a:r>
            <a:r>
              <a:rPr lang="id-ID">
                <a:solidFill>
                  <a:schemeClr val="bg1"/>
                </a:solidFill>
              </a:rPr>
              <a:t>.</a:t>
            </a:r>
          </a:p>
        </p:txBody>
      </p:sp>
      <p:pic>
        <p:nvPicPr>
          <p:cNvPr id="4" name="Gambar 4" descr="Sebuah gambar berisi lonceng cina&#10;&#10;Deskripsi dibuat secara otomatis">
            <a:extLst>
              <a:ext uri="{FF2B5EF4-FFF2-40B4-BE49-F238E27FC236}">
                <a16:creationId xmlns:a16="http://schemas.microsoft.com/office/drawing/2014/main" id="{F310CC02-47A3-40FE-BFB4-C212ED90918E}"/>
              </a:ext>
            </a:extLst>
          </p:cNvPr>
          <p:cNvPicPr>
            <a:picLocks noChangeAspect="1"/>
          </p:cNvPicPr>
          <p:nvPr/>
        </p:nvPicPr>
        <p:blipFill>
          <a:blip r:embed="rId3"/>
          <a:stretch>
            <a:fillRect/>
          </a:stretch>
        </p:blipFill>
        <p:spPr>
          <a:xfrm>
            <a:off x="5096741" y="1197033"/>
            <a:ext cx="2743200" cy="2593571"/>
          </a:xfrm>
          <a:prstGeom prst="rect">
            <a:avLst/>
          </a:prstGeom>
        </p:spPr>
      </p:pic>
    </p:spTree>
    <p:extLst>
      <p:ext uri="{BB962C8B-B14F-4D97-AF65-F5344CB8AC3E}">
        <p14:creationId xmlns:p14="http://schemas.microsoft.com/office/powerpoint/2010/main" val="4217426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BC3D8E2-24AF-4CE5-8701-B4E094021F0A}"/>
              </a:ext>
            </a:extLst>
          </p:cNvPr>
          <p:cNvSpPr>
            <a:spLocks noGrp="1"/>
          </p:cNvSpPr>
          <p:nvPr>
            <p:ph type="title"/>
          </p:nvPr>
        </p:nvSpPr>
        <p:spPr/>
        <p:txBody>
          <a:bodyPr/>
          <a:lstStyle/>
          <a:p>
            <a:r>
              <a:rPr lang="id-ID" err="1">
                <a:solidFill>
                  <a:schemeClr val="bg1"/>
                </a:solidFill>
              </a:rPr>
              <a:t>Specular</a:t>
            </a:r>
            <a:r>
              <a:rPr lang="id-ID">
                <a:solidFill>
                  <a:schemeClr val="bg1"/>
                </a:solidFill>
              </a:rPr>
              <a:t> Map</a:t>
            </a:r>
          </a:p>
          <a:p>
            <a:endParaRPr lang="id-ID"/>
          </a:p>
        </p:txBody>
      </p:sp>
      <p:sp>
        <p:nvSpPr>
          <p:cNvPr id="3" name="Subjudul 2">
            <a:extLst>
              <a:ext uri="{FF2B5EF4-FFF2-40B4-BE49-F238E27FC236}">
                <a16:creationId xmlns:a16="http://schemas.microsoft.com/office/drawing/2014/main" id="{7AC05656-816C-4EAB-844C-F3F5187BDC4A}"/>
              </a:ext>
            </a:extLst>
          </p:cNvPr>
          <p:cNvSpPr>
            <a:spLocks noGrp="1"/>
          </p:cNvSpPr>
          <p:nvPr>
            <p:ph type="subTitle" idx="1"/>
          </p:nvPr>
        </p:nvSpPr>
        <p:spPr>
          <a:xfrm>
            <a:off x="680778" y="941855"/>
            <a:ext cx="4840517" cy="3428400"/>
          </a:xfrm>
        </p:spPr>
        <p:txBody>
          <a:bodyPr/>
          <a:lstStyle/>
          <a:p>
            <a:pPr marL="114300" indent="0" algn="just">
              <a:buNone/>
            </a:pPr>
            <a:r>
              <a:rPr lang="id-ID" sz="1400" err="1">
                <a:solidFill>
                  <a:schemeClr val="bg1"/>
                </a:solidFill>
              </a:rPr>
              <a:t>Basically</a:t>
            </a:r>
            <a:r>
              <a:rPr lang="id-ID" sz="1400">
                <a:solidFill>
                  <a:schemeClr val="bg1"/>
                </a:solidFill>
              </a:rPr>
              <a:t>, </a:t>
            </a:r>
            <a:r>
              <a:rPr lang="id-ID" sz="1400" err="1">
                <a:solidFill>
                  <a:schemeClr val="bg1"/>
                </a:solidFill>
              </a:rPr>
              <a:t>what</a:t>
            </a:r>
            <a:r>
              <a:rPr lang="id-ID" sz="1400">
                <a:solidFill>
                  <a:schemeClr val="bg1"/>
                </a:solidFill>
              </a:rPr>
              <a:t> </a:t>
            </a:r>
            <a:r>
              <a:rPr lang="id-ID" sz="1400" err="1">
                <a:solidFill>
                  <a:schemeClr val="bg1"/>
                </a:solidFill>
              </a:rPr>
              <a:t>happens</a:t>
            </a:r>
            <a:r>
              <a:rPr lang="id-ID" sz="1400">
                <a:solidFill>
                  <a:schemeClr val="bg1"/>
                </a:solidFill>
              </a:rPr>
              <a:t> </a:t>
            </a:r>
            <a:r>
              <a:rPr lang="id-ID" sz="1400" err="1">
                <a:solidFill>
                  <a:schemeClr val="bg1"/>
                </a:solidFill>
              </a:rPr>
              <a:t>is</a:t>
            </a:r>
            <a:r>
              <a:rPr lang="id-ID" sz="1400">
                <a:solidFill>
                  <a:schemeClr val="bg1"/>
                </a:solidFill>
              </a:rPr>
              <a:t> </a:t>
            </a:r>
            <a:r>
              <a:rPr lang="id-ID" sz="1400" err="1">
                <a:solidFill>
                  <a:schemeClr val="bg1"/>
                </a:solidFill>
              </a:rPr>
              <a:t>that</a:t>
            </a:r>
            <a:r>
              <a:rPr lang="id-ID" sz="1400">
                <a:solidFill>
                  <a:schemeClr val="bg1"/>
                </a:solidFill>
              </a:rPr>
              <a:t> </a:t>
            </a:r>
            <a:r>
              <a:rPr lang="id-ID" sz="1400" err="1">
                <a:solidFill>
                  <a:schemeClr val="bg1"/>
                </a:solidFill>
              </a:rPr>
              <a:t>the</a:t>
            </a:r>
            <a:r>
              <a:rPr lang="id-ID" sz="1400">
                <a:solidFill>
                  <a:schemeClr val="bg1"/>
                </a:solidFill>
              </a:rPr>
              <a:t> </a:t>
            </a:r>
            <a:r>
              <a:rPr lang="id-ID" sz="1400" err="1">
                <a:solidFill>
                  <a:schemeClr val="bg1"/>
                </a:solidFill>
              </a:rPr>
              <a:t>higher</a:t>
            </a:r>
            <a:r>
              <a:rPr lang="id-ID" sz="1400">
                <a:solidFill>
                  <a:schemeClr val="bg1"/>
                </a:solidFill>
              </a:rPr>
              <a:t> </a:t>
            </a:r>
            <a:r>
              <a:rPr lang="id-ID" sz="1400" err="1">
                <a:solidFill>
                  <a:schemeClr val="bg1"/>
                </a:solidFill>
              </a:rPr>
              <a:t>the</a:t>
            </a:r>
            <a:r>
              <a:rPr lang="id-ID" sz="1400">
                <a:solidFill>
                  <a:schemeClr val="bg1"/>
                </a:solidFill>
              </a:rPr>
              <a:t> </a:t>
            </a:r>
            <a:r>
              <a:rPr lang="id-ID" sz="1400" err="1">
                <a:solidFill>
                  <a:schemeClr val="bg1"/>
                </a:solidFill>
              </a:rPr>
              <a:t>pixel</a:t>
            </a:r>
            <a:r>
              <a:rPr lang="id-ID" sz="1400">
                <a:solidFill>
                  <a:schemeClr val="bg1"/>
                </a:solidFill>
              </a:rPr>
              <a:t> </a:t>
            </a:r>
            <a:r>
              <a:rPr lang="id-ID" sz="1400" err="1">
                <a:solidFill>
                  <a:schemeClr val="bg1"/>
                </a:solidFill>
              </a:rPr>
              <a:t>value</a:t>
            </a:r>
            <a:r>
              <a:rPr lang="id-ID" sz="1400">
                <a:solidFill>
                  <a:schemeClr val="bg1"/>
                </a:solidFill>
              </a:rPr>
              <a:t> (</a:t>
            </a:r>
            <a:r>
              <a:rPr lang="id-ID" sz="1400" err="1">
                <a:solidFill>
                  <a:schemeClr val="bg1"/>
                </a:solidFill>
              </a:rPr>
              <a:t>from</a:t>
            </a:r>
            <a:r>
              <a:rPr lang="id-ID" sz="1400">
                <a:solidFill>
                  <a:schemeClr val="bg1"/>
                </a:solidFill>
              </a:rPr>
              <a:t> </a:t>
            </a:r>
            <a:r>
              <a:rPr lang="id-ID" sz="1400" err="1">
                <a:solidFill>
                  <a:schemeClr val="bg1"/>
                </a:solidFill>
              </a:rPr>
              <a:t>black</a:t>
            </a:r>
            <a:r>
              <a:rPr lang="id-ID" sz="1400">
                <a:solidFill>
                  <a:schemeClr val="bg1"/>
                </a:solidFill>
              </a:rPr>
              <a:t> </a:t>
            </a:r>
            <a:r>
              <a:rPr lang="id-ID" sz="1400" err="1">
                <a:solidFill>
                  <a:schemeClr val="bg1"/>
                </a:solidFill>
              </a:rPr>
              <a:t>to</a:t>
            </a:r>
            <a:r>
              <a:rPr lang="id-ID" sz="1400">
                <a:solidFill>
                  <a:schemeClr val="bg1"/>
                </a:solidFill>
              </a:rPr>
              <a:t> </a:t>
            </a:r>
            <a:r>
              <a:rPr lang="id-ID" sz="1400" err="1">
                <a:solidFill>
                  <a:schemeClr val="bg1"/>
                </a:solidFill>
              </a:rPr>
              <a:t>white</a:t>
            </a:r>
            <a:r>
              <a:rPr lang="id-ID" sz="1400">
                <a:solidFill>
                  <a:schemeClr val="bg1"/>
                </a:solidFill>
              </a:rPr>
              <a:t>), </a:t>
            </a:r>
            <a:r>
              <a:rPr lang="id-ID" sz="1400" err="1">
                <a:solidFill>
                  <a:schemeClr val="bg1"/>
                </a:solidFill>
              </a:rPr>
              <a:t>the</a:t>
            </a:r>
            <a:r>
              <a:rPr lang="id-ID" sz="1400">
                <a:solidFill>
                  <a:schemeClr val="bg1"/>
                </a:solidFill>
              </a:rPr>
              <a:t> </a:t>
            </a:r>
            <a:r>
              <a:rPr lang="id-ID" sz="1400" err="1">
                <a:solidFill>
                  <a:schemeClr val="bg1"/>
                </a:solidFill>
              </a:rPr>
              <a:t>more</a:t>
            </a:r>
            <a:r>
              <a:rPr lang="id-ID" sz="1400">
                <a:solidFill>
                  <a:schemeClr val="bg1"/>
                </a:solidFill>
              </a:rPr>
              <a:t> </a:t>
            </a:r>
            <a:r>
              <a:rPr lang="id-ID" sz="1400" err="1">
                <a:solidFill>
                  <a:schemeClr val="bg1"/>
                </a:solidFill>
              </a:rPr>
              <a:t>glossy</a:t>
            </a:r>
            <a:r>
              <a:rPr lang="id-ID" sz="1400">
                <a:solidFill>
                  <a:schemeClr val="bg1"/>
                </a:solidFill>
              </a:rPr>
              <a:t> </a:t>
            </a:r>
            <a:r>
              <a:rPr lang="id-ID" sz="1400" err="1">
                <a:solidFill>
                  <a:schemeClr val="bg1"/>
                </a:solidFill>
              </a:rPr>
              <a:t>the</a:t>
            </a:r>
            <a:r>
              <a:rPr lang="id-ID" sz="1400">
                <a:solidFill>
                  <a:schemeClr val="bg1"/>
                </a:solidFill>
              </a:rPr>
              <a:t> </a:t>
            </a:r>
            <a:r>
              <a:rPr lang="id-ID" sz="1400" err="1">
                <a:solidFill>
                  <a:schemeClr val="bg1"/>
                </a:solidFill>
              </a:rPr>
              <a:t>surface</a:t>
            </a:r>
            <a:r>
              <a:rPr lang="id-ID" sz="1400">
                <a:solidFill>
                  <a:schemeClr val="bg1"/>
                </a:solidFill>
              </a:rPr>
              <a:t> </a:t>
            </a:r>
            <a:r>
              <a:rPr lang="id-ID" sz="1400" err="1">
                <a:solidFill>
                  <a:schemeClr val="bg1"/>
                </a:solidFill>
              </a:rPr>
              <a:t>will</a:t>
            </a:r>
            <a:r>
              <a:rPr lang="id-ID" sz="1400">
                <a:solidFill>
                  <a:schemeClr val="bg1"/>
                </a:solidFill>
              </a:rPr>
              <a:t> </a:t>
            </a:r>
            <a:r>
              <a:rPr lang="id-ID" sz="1400" err="1">
                <a:solidFill>
                  <a:schemeClr val="bg1"/>
                </a:solidFill>
              </a:rPr>
              <a:t>appear</a:t>
            </a:r>
            <a:r>
              <a:rPr lang="id-ID" sz="1400">
                <a:solidFill>
                  <a:schemeClr val="bg1"/>
                </a:solidFill>
              </a:rPr>
              <a:t>. </a:t>
            </a:r>
            <a:r>
              <a:rPr lang="id-ID" sz="1400" err="1">
                <a:solidFill>
                  <a:schemeClr val="bg1"/>
                </a:solidFill>
              </a:rPr>
              <a:t>Specular</a:t>
            </a:r>
            <a:r>
              <a:rPr lang="id-ID" sz="1400">
                <a:solidFill>
                  <a:schemeClr val="bg1"/>
                </a:solidFill>
              </a:rPr>
              <a:t> </a:t>
            </a:r>
            <a:r>
              <a:rPr lang="id-ID" sz="1400" err="1">
                <a:solidFill>
                  <a:schemeClr val="bg1"/>
                </a:solidFill>
              </a:rPr>
              <a:t>maps</a:t>
            </a:r>
            <a:r>
              <a:rPr lang="id-ID" sz="1400">
                <a:solidFill>
                  <a:schemeClr val="bg1"/>
                </a:solidFill>
              </a:rPr>
              <a:t> are </a:t>
            </a:r>
            <a:r>
              <a:rPr lang="id-ID" sz="1400" err="1">
                <a:solidFill>
                  <a:schemeClr val="bg1"/>
                </a:solidFill>
              </a:rPr>
              <a:t>usually</a:t>
            </a:r>
            <a:r>
              <a:rPr lang="id-ID" sz="1400">
                <a:solidFill>
                  <a:schemeClr val="bg1"/>
                </a:solidFill>
              </a:rPr>
              <a:t> </a:t>
            </a:r>
            <a:r>
              <a:rPr lang="id-ID" sz="1400" err="1">
                <a:solidFill>
                  <a:schemeClr val="bg1"/>
                </a:solidFill>
              </a:rPr>
              <a:t>used</a:t>
            </a:r>
            <a:r>
              <a:rPr lang="id-ID" sz="1400">
                <a:solidFill>
                  <a:schemeClr val="bg1"/>
                </a:solidFill>
              </a:rPr>
              <a:t> in </a:t>
            </a:r>
            <a:r>
              <a:rPr lang="id-ID" sz="1400" err="1">
                <a:solidFill>
                  <a:schemeClr val="bg1"/>
                </a:solidFill>
              </a:rPr>
              <a:t>conjunction</a:t>
            </a:r>
            <a:r>
              <a:rPr lang="id-ID" sz="1400">
                <a:solidFill>
                  <a:schemeClr val="bg1"/>
                </a:solidFill>
              </a:rPr>
              <a:t> </a:t>
            </a:r>
            <a:r>
              <a:rPr lang="id-ID" sz="1400" err="1">
                <a:solidFill>
                  <a:schemeClr val="bg1"/>
                </a:solidFill>
              </a:rPr>
              <a:t>with</a:t>
            </a:r>
            <a:r>
              <a:rPr lang="id-ID" sz="1400">
                <a:solidFill>
                  <a:schemeClr val="bg1"/>
                </a:solidFill>
              </a:rPr>
              <a:t> a </a:t>
            </a:r>
            <a:r>
              <a:rPr lang="id-ID" sz="1400" err="1">
                <a:solidFill>
                  <a:schemeClr val="bg1"/>
                </a:solidFill>
              </a:rPr>
              <a:t>specular</a:t>
            </a:r>
            <a:r>
              <a:rPr lang="id-ID" sz="1400">
                <a:solidFill>
                  <a:schemeClr val="bg1"/>
                </a:solidFill>
              </a:rPr>
              <a:t> </a:t>
            </a:r>
            <a:r>
              <a:rPr lang="id-ID" sz="1400" err="1">
                <a:solidFill>
                  <a:schemeClr val="bg1"/>
                </a:solidFill>
              </a:rPr>
              <a:t>property</a:t>
            </a:r>
            <a:r>
              <a:rPr lang="id-ID" sz="1400">
                <a:solidFill>
                  <a:schemeClr val="bg1"/>
                </a:solidFill>
              </a:rPr>
              <a:t> </a:t>
            </a:r>
            <a:r>
              <a:rPr lang="id-ID" sz="1400" err="1">
                <a:solidFill>
                  <a:schemeClr val="bg1"/>
                </a:solidFill>
              </a:rPr>
              <a:t>which</a:t>
            </a:r>
            <a:r>
              <a:rPr lang="id-ID" sz="1400">
                <a:solidFill>
                  <a:schemeClr val="bg1"/>
                </a:solidFill>
              </a:rPr>
              <a:t> </a:t>
            </a:r>
            <a:r>
              <a:rPr lang="id-ID" sz="1400" err="1">
                <a:solidFill>
                  <a:schemeClr val="bg1"/>
                </a:solidFill>
              </a:rPr>
              <a:t>we</a:t>
            </a:r>
            <a:r>
              <a:rPr lang="id-ID" sz="1400">
                <a:solidFill>
                  <a:schemeClr val="bg1"/>
                </a:solidFill>
              </a:rPr>
              <a:t> </a:t>
            </a:r>
            <a:r>
              <a:rPr lang="id-ID" sz="1400" err="1">
                <a:solidFill>
                  <a:schemeClr val="bg1"/>
                </a:solidFill>
              </a:rPr>
              <a:t>can</a:t>
            </a:r>
            <a:r>
              <a:rPr lang="id-ID" sz="1400">
                <a:solidFill>
                  <a:schemeClr val="bg1"/>
                </a:solidFill>
              </a:rPr>
              <a:t> </a:t>
            </a:r>
            <a:r>
              <a:rPr lang="id-ID" sz="1400" err="1">
                <a:solidFill>
                  <a:schemeClr val="bg1"/>
                </a:solidFill>
              </a:rPr>
              <a:t>use</a:t>
            </a:r>
            <a:r>
              <a:rPr lang="id-ID" sz="1400">
                <a:solidFill>
                  <a:schemeClr val="bg1"/>
                </a:solidFill>
              </a:rPr>
              <a:t> </a:t>
            </a:r>
            <a:r>
              <a:rPr lang="id-ID" sz="1400" err="1">
                <a:solidFill>
                  <a:schemeClr val="bg1"/>
                </a:solidFill>
              </a:rPr>
              <a:t>to</a:t>
            </a:r>
            <a:r>
              <a:rPr lang="id-ID" sz="1400">
                <a:solidFill>
                  <a:schemeClr val="bg1"/>
                </a:solidFill>
              </a:rPr>
              <a:t> </a:t>
            </a:r>
            <a:r>
              <a:rPr lang="id-ID" sz="1400" err="1">
                <a:solidFill>
                  <a:schemeClr val="bg1"/>
                </a:solidFill>
              </a:rPr>
              <a:t>define</a:t>
            </a:r>
            <a:r>
              <a:rPr lang="id-ID" sz="1400">
                <a:solidFill>
                  <a:schemeClr val="bg1"/>
                </a:solidFill>
              </a:rPr>
              <a:t> </a:t>
            </a:r>
            <a:r>
              <a:rPr lang="id-ID" sz="1400" err="1">
                <a:solidFill>
                  <a:schemeClr val="bg1"/>
                </a:solidFill>
              </a:rPr>
              <a:t>the</a:t>
            </a:r>
            <a:r>
              <a:rPr lang="id-ID" sz="1400">
                <a:solidFill>
                  <a:schemeClr val="bg1"/>
                </a:solidFill>
              </a:rPr>
              <a:t> </a:t>
            </a:r>
            <a:r>
              <a:rPr lang="id-ID" sz="1400" err="1">
                <a:solidFill>
                  <a:schemeClr val="bg1"/>
                </a:solidFill>
              </a:rPr>
              <a:t>reflection</a:t>
            </a:r>
            <a:r>
              <a:rPr lang="id-ID" sz="1400">
                <a:solidFill>
                  <a:schemeClr val="bg1"/>
                </a:solidFill>
              </a:rPr>
              <a:t> </a:t>
            </a:r>
            <a:r>
              <a:rPr lang="id-ID" sz="1400" err="1">
                <a:solidFill>
                  <a:schemeClr val="bg1"/>
                </a:solidFill>
              </a:rPr>
              <a:t>color</a:t>
            </a:r>
            <a:r>
              <a:rPr lang="id-ID" sz="1400">
                <a:solidFill>
                  <a:schemeClr val="bg1"/>
                </a:solidFill>
              </a:rPr>
              <a:t>.</a:t>
            </a:r>
          </a:p>
          <a:p>
            <a:pPr marL="114300" indent="0">
              <a:buNone/>
            </a:pPr>
            <a:endParaRPr lang="id-ID">
              <a:solidFill>
                <a:schemeClr val="bg1"/>
              </a:solidFill>
            </a:endParaRPr>
          </a:p>
          <a:p>
            <a:pPr marL="114300" indent="0">
              <a:buNone/>
            </a:pPr>
            <a:endParaRPr lang="id-ID">
              <a:solidFill>
                <a:schemeClr val="bg1"/>
              </a:solidFill>
            </a:endParaRPr>
          </a:p>
          <a:p>
            <a:pPr marL="114300" indent="0">
              <a:buNone/>
            </a:pPr>
            <a:endParaRPr lang="id-ID">
              <a:solidFill>
                <a:schemeClr val="bg1"/>
              </a:solidFill>
            </a:endParaRPr>
          </a:p>
        </p:txBody>
      </p:sp>
      <p:pic>
        <p:nvPicPr>
          <p:cNvPr id="4" name="Gambar 4" descr="Sebuah gambar berisi teks, orang, cuplikan layar, dokumen&#10;&#10;Deskripsi dibuat secara otomatis">
            <a:extLst>
              <a:ext uri="{FF2B5EF4-FFF2-40B4-BE49-F238E27FC236}">
                <a16:creationId xmlns:a16="http://schemas.microsoft.com/office/drawing/2014/main" id="{C3A4CAFD-DF5F-40D7-B0CF-DDF9D09B243A}"/>
              </a:ext>
            </a:extLst>
          </p:cNvPr>
          <p:cNvPicPr>
            <a:picLocks noChangeAspect="1"/>
          </p:cNvPicPr>
          <p:nvPr/>
        </p:nvPicPr>
        <p:blipFill>
          <a:blip r:embed="rId3"/>
          <a:stretch>
            <a:fillRect/>
          </a:stretch>
        </p:blipFill>
        <p:spPr>
          <a:xfrm>
            <a:off x="5499389" y="2677700"/>
            <a:ext cx="2743200" cy="1567543"/>
          </a:xfrm>
          <a:prstGeom prst="rect">
            <a:avLst/>
          </a:prstGeom>
        </p:spPr>
      </p:pic>
      <p:pic>
        <p:nvPicPr>
          <p:cNvPr id="5" name="Gambar 5" descr="Sebuah gambar berisi teks, hari&#10;&#10;Deskripsi dibuat secara otomatis">
            <a:extLst>
              <a:ext uri="{FF2B5EF4-FFF2-40B4-BE49-F238E27FC236}">
                <a16:creationId xmlns:a16="http://schemas.microsoft.com/office/drawing/2014/main" id="{E891F2A2-47B7-497B-9E5D-3F07E6724BDB}"/>
              </a:ext>
            </a:extLst>
          </p:cNvPr>
          <p:cNvPicPr>
            <a:picLocks noChangeAspect="1"/>
          </p:cNvPicPr>
          <p:nvPr/>
        </p:nvPicPr>
        <p:blipFill>
          <a:blip r:embed="rId4"/>
          <a:stretch>
            <a:fillRect/>
          </a:stretch>
        </p:blipFill>
        <p:spPr>
          <a:xfrm>
            <a:off x="1180667" y="2631120"/>
            <a:ext cx="3314700" cy="1660704"/>
          </a:xfrm>
          <a:prstGeom prst="rect">
            <a:avLst/>
          </a:prstGeom>
        </p:spPr>
      </p:pic>
    </p:spTree>
    <p:extLst>
      <p:ext uri="{BB962C8B-B14F-4D97-AF65-F5344CB8AC3E}">
        <p14:creationId xmlns:p14="http://schemas.microsoft.com/office/powerpoint/2010/main" val="409856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pPr marL="114300" indent="0">
              <a:buNone/>
            </a:pPr>
            <a:r>
              <a:rPr lang="en-ID">
                <a:solidFill>
                  <a:schemeClr val="bg1"/>
                </a:solidFill>
              </a:rPr>
              <a:t>Repeat wrapping on texture</a:t>
            </a:r>
            <a:endParaRPr lang="id-ID">
              <a:solidFill>
                <a:schemeClr val="bg1"/>
              </a:solidFill>
            </a:endParaRPr>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07</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3;p36">
            <a:extLst>
              <a:ext uri="{FF2B5EF4-FFF2-40B4-BE49-F238E27FC236}">
                <a16:creationId xmlns:a16="http://schemas.microsoft.com/office/drawing/2014/main" id="{B57F3DCA-B12F-4776-A874-F72CABCF31D5}"/>
              </a:ext>
            </a:extLst>
          </p:cNvPr>
          <p:cNvSpPr txBox="1">
            <a:spLocks noGrp="1"/>
          </p:cNvSpPr>
          <p:nvPr>
            <p:ph type="title"/>
          </p:nvPr>
        </p:nvSpPr>
        <p:spPr>
          <a:xfrm>
            <a:off x="4000688" y="1654225"/>
            <a:ext cx="3333600" cy="722100"/>
          </a:xfrm>
          <a:prstGeom prst="rect">
            <a:avLst/>
          </a:prstGeom>
          <a:ln>
            <a:noFill/>
          </a:ln>
        </p:spPr>
        <p:txBody>
          <a:bodyPr spcFirstLastPara="1" wrap="square" lIns="91425" tIns="91425" rIns="91425" bIns="182875" anchor="ctr" anchorCtr="0">
            <a:noAutofit/>
          </a:bodyPr>
          <a:lstStyle/>
          <a:p>
            <a:r>
              <a:rPr lang="en" sz="2400" b="1">
                <a:solidFill>
                  <a:schemeClr val="bg1"/>
                </a:solidFill>
              </a:rPr>
              <a:t>REPEAT WRAPPING</a:t>
            </a:r>
            <a:endParaRPr lang="id-ID" sz="2400">
              <a:solidFill>
                <a:schemeClr val="bg1"/>
              </a:solidFill>
            </a:endParaRPr>
          </a:p>
        </p:txBody>
      </p:sp>
    </p:spTree>
    <p:extLst>
      <p:ext uri="{BB962C8B-B14F-4D97-AF65-F5344CB8AC3E}">
        <p14:creationId xmlns:p14="http://schemas.microsoft.com/office/powerpoint/2010/main" val="60952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AAB6D75-26FE-4349-8C19-FDF7F6F3EE6B}"/>
              </a:ext>
            </a:extLst>
          </p:cNvPr>
          <p:cNvSpPr>
            <a:spLocks noGrp="1"/>
          </p:cNvSpPr>
          <p:nvPr>
            <p:ph type="title"/>
          </p:nvPr>
        </p:nvSpPr>
        <p:spPr/>
        <p:txBody>
          <a:bodyPr/>
          <a:lstStyle/>
          <a:p>
            <a:r>
              <a:rPr lang="en" b="1">
                <a:solidFill>
                  <a:srgbClr val="FFFFFF"/>
                </a:solidFill>
              </a:rPr>
              <a:t>REPEAT WRAPPING</a:t>
            </a:r>
            <a:endParaRPr lang="id-ID">
              <a:solidFill>
                <a:srgbClr val="FFFFFF"/>
              </a:solidFill>
            </a:endParaRPr>
          </a:p>
          <a:p>
            <a:endParaRPr lang="id-ID">
              <a:solidFill>
                <a:srgbClr val="FFFFFF"/>
              </a:solidFill>
            </a:endParaRPr>
          </a:p>
        </p:txBody>
      </p:sp>
      <p:sp>
        <p:nvSpPr>
          <p:cNvPr id="3" name="Subjudul 2">
            <a:extLst>
              <a:ext uri="{FF2B5EF4-FFF2-40B4-BE49-F238E27FC236}">
                <a16:creationId xmlns:a16="http://schemas.microsoft.com/office/drawing/2014/main" id="{F284AED5-B076-43BA-87C8-C1ACBA4B6872}"/>
              </a:ext>
            </a:extLst>
          </p:cNvPr>
          <p:cNvSpPr>
            <a:spLocks noGrp="1"/>
          </p:cNvSpPr>
          <p:nvPr>
            <p:ph type="subTitle" idx="1"/>
          </p:nvPr>
        </p:nvSpPr>
        <p:spPr/>
        <p:txBody>
          <a:bodyPr/>
          <a:lstStyle/>
          <a:p>
            <a:pPr marL="114300" indent="0" algn="just">
              <a:buNone/>
            </a:pPr>
            <a:r>
              <a:rPr lang="id-ID" sz="1600">
                <a:solidFill>
                  <a:srgbClr val="FFFFFF"/>
                </a:solidFill>
              </a:rPr>
              <a:t>The </a:t>
            </a:r>
            <a:r>
              <a:rPr lang="id-ID" sz="1600" err="1">
                <a:solidFill>
                  <a:srgbClr val="FFFFFF"/>
                </a:solidFill>
              </a:rPr>
              <a:t>default</a:t>
            </a:r>
            <a:r>
              <a:rPr lang="id-ID" sz="1600">
                <a:solidFill>
                  <a:srgbClr val="FFFFFF"/>
                </a:solidFill>
              </a:rPr>
              <a:t> </a:t>
            </a:r>
            <a:r>
              <a:rPr lang="id-ID" sz="1600" err="1">
                <a:solidFill>
                  <a:srgbClr val="FFFFFF"/>
                </a:solidFill>
              </a:rPr>
              <a:t>texture</a:t>
            </a:r>
            <a:r>
              <a:rPr lang="id-ID" sz="1600">
                <a:solidFill>
                  <a:srgbClr val="FFFFFF"/>
                </a:solidFill>
              </a:rPr>
              <a:t> </a:t>
            </a:r>
            <a:r>
              <a:rPr lang="id-ID" sz="1600" err="1">
                <a:solidFill>
                  <a:srgbClr val="FFFFFF"/>
                </a:solidFill>
              </a:rPr>
              <a:t>application</a:t>
            </a:r>
            <a:r>
              <a:rPr lang="id-ID" sz="1600">
                <a:solidFill>
                  <a:srgbClr val="FFFFFF"/>
                </a:solidFill>
              </a:rPr>
              <a:t> in three.js </a:t>
            </a:r>
            <a:r>
              <a:rPr lang="id-ID" sz="1600" err="1">
                <a:solidFill>
                  <a:srgbClr val="FFFFFF"/>
                </a:solidFill>
              </a:rPr>
              <a:t>is</a:t>
            </a:r>
            <a:r>
              <a:rPr lang="id-ID" sz="1600">
                <a:solidFill>
                  <a:srgbClr val="FFFFFF"/>
                </a:solidFill>
              </a:rPr>
              <a:t> </a:t>
            </a:r>
            <a:r>
              <a:rPr lang="id-ID" sz="1600" err="1">
                <a:solidFill>
                  <a:srgbClr val="FFFFFF"/>
                </a:solidFill>
              </a:rPr>
              <a:t>to</a:t>
            </a:r>
            <a:r>
              <a:rPr lang="id-ID" sz="1600">
                <a:solidFill>
                  <a:srgbClr val="FFFFFF"/>
                </a:solidFill>
              </a:rPr>
              <a:t> </a:t>
            </a:r>
            <a:r>
              <a:rPr lang="id-ID" sz="1600" err="1">
                <a:solidFill>
                  <a:srgbClr val="FFFFFF"/>
                </a:solidFill>
              </a:rPr>
              <a:t>apply</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texture</a:t>
            </a:r>
            <a:r>
              <a:rPr lang="id-ID" sz="1600">
                <a:solidFill>
                  <a:srgbClr val="FFFFFF"/>
                </a:solidFill>
              </a:rPr>
              <a:t> </a:t>
            </a:r>
            <a:r>
              <a:rPr lang="id-ID" sz="1600" err="1">
                <a:solidFill>
                  <a:srgbClr val="FFFFFF"/>
                </a:solidFill>
              </a:rPr>
              <a:t>thoroughly</a:t>
            </a:r>
            <a:r>
              <a:rPr lang="id-ID" sz="1600">
                <a:solidFill>
                  <a:srgbClr val="FFFFFF"/>
                </a:solidFill>
              </a:rPr>
              <a:t> </a:t>
            </a:r>
            <a:r>
              <a:rPr lang="id-ID" sz="1600" err="1">
                <a:solidFill>
                  <a:srgbClr val="FFFFFF"/>
                </a:solidFill>
              </a:rPr>
              <a:t>on</a:t>
            </a:r>
            <a:r>
              <a:rPr lang="id-ID" sz="1600">
                <a:solidFill>
                  <a:srgbClr val="FFFFFF"/>
                </a:solidFill>
              </a:rPr>
              <a:t> </a:t>
            </a:r>
            <a:r>
              <a:rPr lang="id-ID" sz="1600" err="1">
                <a:solidFill>
                  <a:srgbClr val="FFFFFF"/>
                </a:solidFill>
              </a:rPr>
              <a:t>each</a:t>
            </a:r>
            <a:r>
              <a:rPr lang="id-ID" sz="1600">
                <a:solidFill>
                  <a:srgbClr val="FFFFFF"/>
                </a:solidFill>
              </a:rPr>
              <a:t> </a:t>
            </a:r>
            <a:r>
              <a:rPr lang="id-ID" sz="1600" err="1">
                <a:solidFill>
                  <a:srgbClr val="FFFFFF"/>
                </a:solidFill>
              </a:rPr>
              <a:t>side</a:t>
            </a:r>
            <a:r>
              <a:rPr lang="id-ID" sz="1600">
                <a:solidFill>
                  <a:srgbClr val="FFFFFF"/>
                </a:solidFill>
              </a:rPr>
              <a:t> </a:t>
            </a:r>
            <a:r>
              <a:rPr lang="id-ID" sz="1600" err="1">
                <a:solidFill>
                  <a:srgbClr val="FFFFFF"/>
                </a:solidFill>
              </a:rPr>
              <a:t>of</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geometry</a:t>
            </a:r>
            <a:r>
              <a:rPr lang="id-ID" sz="1600">
                <a:solidFill>
                  <a:srgbClr val="FFFFFF"/>
                </a:solidFill>
              </a:rPr>
              <a:t> </a:t>
            </a:r>
            <a:r>
              <a:rPr lang="id-ID" sz="1600" err="1">
                <a:solidFill>
                  <a:srgbClr val="FFFFFF"/>
                </a:solidFill>
              </a:rPr>
              <a:t>object</a:t>
            </a:r>
            <a:r>
              <a:rPr lang="id-ID" sz="1600">
                <a:solidFill>
                  <a:srgbClr val="FFFFFF"/>
                </a:solidFill>
              </a:rPr>
              <a:t>. </a:t>
            </a:r>
            <a:r>
              <a:rPr lang="id-ID" sz="1600" err="1">
                <a:solidFill>
                  <a:srgbClr val="FFFFFF"/>
                </a:solidFill>
              </a:rPr>
              <a:t>But</a:t>
            </a:r>
            <a:r>
              <a:rPr lang="id-ID" sz="1600">
                <a:solidFill>
                  <a:srgbClr val="FFFFFF"/>
                </a:solidFill>
              </a:rPr>
              <a:t> </a:t>
            </a:r>
            <a:r>
              <a:rPr lang="id-ID" sz="1600" err="1">
                <a:solidFill>
                  <a:srgbClr val="FFFFFF"/>
                </a:solidFill>
              </a:rPr>
              <a:t>there</a:t>
            </a:r>
            <a:r>
              <a:rPr lang="id-ID" sz="1600">
                <a:solidFill>
                  <a:srgbClr val="FFFFFF"/>
                </a:solidFill>
              </a:rPr>
              <a:t> are </a:t>
            </a:r>
            <a:r>
              <a:rPr lang="id-ID" sz="1600" err="1">
                <a:solidFill>
                  <a:srgbClr val="FFFFFF"/>
                </a:solidFill>
              </a:rPr>
              <a:t>times</a:t>
            </a:r>
            <a:r>
              <a:rPr lang="id-ID" sz="1600">
                <a:solidFill>
                  <a:srgbClr val="FFFFFF"/>
                </a:solidFill>
              </a:rPr>
              <a:t> </a:t>
            </a:r>
            <a:r>
              <a:rPr lang="id-ID" sz="1600" err="1">
                <a:solidFill>
                  <a:srgbClr val="FFFFFF"/>
                </a:solidFill>
              </a:rPr>
              <a:t>when</a:t>
            </a:r>
            <a:r>
              <a:rPr lang="id-ID" sz="1600">
                <a:solidFill>
                  <a:srgbClr val="FFFFFF"/>
                </a:solidFill>
              </a:rPr>
              <a:t> </a:t>
            </a:r>
            <a:r>
              <a:rPr lang="id-ID" sz="1600" err="1">
                <a:solidFill>
                  <a:srgbClr val="FFFFFF"/>
                </a:solidFill>
              </a:rPr>
              <a:t>we</a:t>
            </a:r>
            <a:r>
              <a:rPr lang="id-ID" sz="1600">
                <a:solidFill>
                  <a:srgbClr val="FFFFFF"/>
                </a:solidFill>
              </a:rPr>
              <a:t> </a:t>
            </a:r>
            <a:r>
              <a:rPr lang="id-ID" sz="1600" err="1">
                <a:solidFill>
                  <a:srgbClr val="FFFFFF"/>
                </a:solidFill>
              </a:rPr>
              <a:t>want</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texture</a:t>
            </a:r>
            <a:r>
              <a:rPr lang="id-ID" sz="1600">
                <a:solidFill>
                  <a:srgbClr val="FFFFFF"/>
                </a:solidFill>
              </a:rPr>
              <a:t> not </a:t>
            </a:r>
            <a:r>
              <a:rPr lang="id-ID" sz="1600" err="1">
                <a:solidFill>
                  <a:srgbClr val="FFFFFF"/>
                </a:solidFill>
              </a:rPr>
              <a:t>to</a:t>
            </a:r>
            <a:r>
              <a:rPr lang="id-ID" sz="1600">
                <a:solidFill>
                  <a:srgbClr val="FFFFFF"/>
                </a:solidFill>
              </a:rPr>
              <a:t> </a:t>
            </a:r>
            <a:r>
              <a:rPr lang="id-ID" sz="1600" err="1">
                <a:solidFill>
                  <a:srgbClr val="FFFFFF"/>
                </a:solidFill>
              </a:rPr>
              <a:t>exist</a:t>
            </a:r>
            <a:r>
              <a:rPr lang="id-ID" sz="1600">
                <a:solidFill>
                  <a:srgbClr val="FFFFFF"/>
                </a:solidFill>
              </a:rPr>
              <a:t> in a </a:t>
            </a:r>
            <a:r>
              <a:rPr lang="id-ID" sz="1600" err="1">
                <a:solidFill>
                  <a:srgbClr val="FFFFFF"/>
                </a:solidFill>
              </a:rPr>
              <a:t>part</a:t>
            </a:r>
            <a:r>
              <a:rPr lang="id-ID" sz="1600">
                <a:solidFill>
                  <a:srgbClr val="FFFFFF"/>
                </a:solidFill>
              </a:rPr>
              <a:t>, </a:t>
            </a:r>
            <a:r>
              <a:rPr lang="id-ID" sz="1600" err="1">
                <a:solidFill>
                  <a:srgbClr val="FFFFFF"/>
                </a:solidFill>
              </a:rPr>
              <a:t>or</a:t>
            </a:r>
            <a:r>
              <a:rPr lang="id-ID" sz="1600">
                <a:solidFill>
                  <a:srgbClr val="FFFFFF"/>
                </a:solidFill>
              </a:rPr>
              <a:t> </a:t>
            </a:r>
            <a:r>
              <a:rPr lang="id-ID" sz="1600" err="1">
                <a:solidFill>
                  <a:srgbClr val="FFFFFF"/>
                </a:solidFill>
              </a:rPr>
              <a:t>we</a:t>
            </a:r>
            <a:r>
              <a:rPr lang="id-ID" sz="1600">
                <a:solidFill>
                  <a:srgbClr val="FFFFFF"/>
                </a:solidFill>
              </a:rPr>
              <a:t> </a:t>
            </a:r>
            <a:r>
              <a:rPr lang="id-ID" sz="1600" err="1">
                <a:solidFill>
                  <a:srgbClr val="FFFFFF"/>
                </a:solidFill>
              </a:rPr>
              <a:t>also</a:t>
            </a:r>
            <a:r>
              <a:rPr lang="id-ID" sz="1600">
                <a:solidFill>
                  <a:srgbClr val="FFFFFF"/>
                </a:solidFill>
              </a:rPr>
              <a:t> </a:t>
            </a:r>
            <a:r>
              <a:rPr lang="id-ID" sz="1600" err="1">
                <a:solidFill>
                  <a:srgbClr val="FFFFFF"/>
                </a:solidFill>
              </a:rPr>
              <a:t>want</a:t>
            </a:r>
            <a:r>
              <a:rPr lang="id-ID" sz="1600">
                <a:solidFill>
                  <a:srgbClr val="FFFFFF"/>
                </a:solidFill>
              </a:rPr>
              <a:t> </a:t>
            </a:r>
            <a:r>
              <a:rPr lang="id-ID" sz="1600" err="1">
                <a:solidFill>
                  <a:srgbClr val="FFFFFF"/>
                </a:solidFill>
              </a:rPr>
              <a:t>to</a:t>
            </a:r>
            <a:r>
              <a:rPr lang="id-ID" sz="1600">
                <a:solidFill>
                  <a:srgbClr val="FFFFFF"/>
                </a:solidFill>
              </a:rPr>
              <a:t> </a:t>
            </a:r>
            <a:r>
              <a:rPr lang="id-ID" sz="1600" err="1">
                <a:solidFill>
                  <a:srgbClr val="FFFFFF"/>
                </a:solidFill>
              </a:rPr>
              <a:t>repeat</a:t>
            </a:r>
            <a:r>
              <a:rPr lang="id-ID" sz="1600">
                <a:solidFill>
                  <a:srgbClr val="FFFFFF"/>
                </a:solidFill>
              </a:rPr>
              <a:t> </a:t>
            </a:r>
            <a:r>
              <a:rPr lang="id-ID" sz="1600" err="1">
                <a:solidFill>
                  <a:srgbClr val="FFFFFF"/>
                </a:solidFill>
              </a:rPr>
              <a:t>the</a:t>
            </a:r>
            <a:r>
              <a:rPr lang="id-ID" sz="1600">
                <a:solidFill>
                  <a:srgbClr val="FFFFFF"/>
                </a:solidFill>
              </a:rPr>
              <a:t> </a:t>
            </a:r>
            <a:r>
              <a:rPr lang="id-ID" sz="1600" err="1">
                <a:solidFill>
                  <a:srgbClr val="FFFFFF"/>
                </a:solidFill>
              </a:rPr>
              <a:t>texture</a:t>
            </a:r>
            <a:r>
              <a:rPr lang="id-ID" sz="1600">
                <a:solidFill>
                  <a:srgbClr val="FFFFFF"/>
                </a:solidFill>
              </a:rPr>
              <a:t> </a:t>
            </a:r>
            <a:r>
              <a:rPr lang="id-ID" sz="1600" err="1">
                <a:solidFill>
                  <a:srgbClr val="FFFFFF"/>
                </a:solidFill>
              </a:rPr>
              <a:t>itself</a:t>
            </a:r>
            <a:r>
              <a:rPr lang="id-ID" sz="1600">
                <a:solidFill>
                  <a:srgbClr val="FFFFFF"/>
                </a:solidFill>
              </a:rPr>
              <a:t>.</a:t>
            </a:r>
          </a:p>
          <a:p>
            <a:pPr algn="just"/>
            <a:endParaRPr lang="id-ID" sz="1600">
              <a:solidFill>
                <a:srgbClr val="FFFFFF"/>
              </a:solidFill>
            </a:endParaRPr>
          </a:p>
          <a:p>
            <a:pPr marL="114300" indent="0" algn="just">
              <a:buNone/>
            </a:pPr>
            <a:r>
              <a:rPr lang="id-ID" sz="1600">
                <a:solidFill>
                  <a:srgbClr val="FFFFFF"/>
                </a:solidFill>
              </a:rPr>
              <a:t>Three.js </a:t>
            </a:r>
            <a:r>
              <a:rPr lang="id-ID" sz="1600" err="1">
                <a:solidFill>
                  <a:srgbClr val="FFFFFF"/>
                </a:solidFill>
              </a:rPr>
              <a:t>provides</a:t>
            </a:r>
            <a:r>
              <a:rPr lang="id-ID" sz="1600">
                <a:solidFill>
                  <a:srgbClr val="FFFFFF"/>
                </a:solidFill>
              </a:rPr>
              <a:t> a </a:t>
            </a:r>
            <a:r>
              <a:rPr lang="id-ID" sz="1600" err="1">
                <a:solidFill>
                  <a:srgbClr val="FFFFFF"/>
                </a:solidFill>
              </a:rPr>
              <a:t>function</a:t>
            </a:r>
            <a:r>
              <a:rPr lang="id-ID" sz="1600">
                <a:solidFill>
                  <a:srgbClr val="FFFFFF"/>
                </a:solidFill>
              </a:rPr>
              <a:t> </a:t>
            </a:r>
            <a:r>
              <a:rPr lang="id-ID" sz="1600" err="1">
                <a:solidFill>
                  <a:srgbClr val="FFFFFF"/>
                </a:solidFill>
              </a:rPr>
              <a:t>to</a:t>
            </a:r>
            <a:r>
              <a:rPr lang="id-ID" sz="1600">
                <a:solidFill>
                  <a:srgbClr val="FFFFFF"/>
                </a:solidFill>
              </a:rPr>
              <a:t> </a:t>
            </a:r>
            <a:r>
              <a:rPr lang="id-ID" sz="1600" err="1">
                <a:solidFill>
                  <a:srgbClr val="FFFFFF"/>
                </a:solidFill>
              </a:rPr>
              <a:t>overcome</a:t>
            </a:r>
            <a:r>
              <a:rPr lang="id-ID" sz="1600">
                <a:solidFill>
                  <a:srgbClr val="FFFFFF"/>
                </a:solidFill>
              </a:rPr>
              <a:t> </a:t>
            </a:r>
            <a:r>
              <a:rPr lang="id-ID" sz="1600" err="1">
                <a:solidFill>
                  <a:srgbClr val="FFFFFF"/>
                </a:solidFill>
              </a:rPr>
              <a:t>this</a:t>
            </a:r>
            <a:r>
              <a:rPr lang="id-ID" sz="1600">
                <a:solidFill>
                  <a:srgbClr val="FFFFFF"/>
                </a:solidFill>
              </a:rPr>
              <a:t> </a:t>
            </a:r>
            <a:r>
              <a:rPr lang="id-ID" sz="1600" err="1">
                <a:solidFill>
                  <a:srgbClr val="FFFFFF"/>
                </a:solidFill>
              </a:rPr>
              <a:t>with</a:t>
            </a:r>
            <a:r>
              <a:rPr lang="id-ID" sz="1600">
                <a:solidFill>
                  <a:srgbClr val="FFFFFF"/>
                </a:solidFill>
              </a:rPr>
              <a:t> </a:t>
            </a:r>
            <a:r>
              <a:rPr lang="id-ID" sz="1800" b="1" i="1" err="1">
                <a:solidFill>
                  <a:srgbClr val="FFFFFF"/>
                </a:solidFill>
              </a:rPr>
              <a:t>Repeat</a:t>
            </a:r>
            <a:r>
              <a:rPr lang="id-ID" sz="1800" b="1" i="1">
                <a:solidFill>
                  <a:srgbClr val="FFFFFF"/>
                </a:solidFill>
              </a:rPr>
              <a:t> </a:t>
            </a:r>
            <a:r>
              <a:rPr lang="id-ID" sz="1800" b="1" i="1" err="1">
                <a:solidFill>
                  <a:srgbClr val="FFFFFF"/>
                </a:solidFill>
              </a:rPr>
              <a:t>Wrapping</a:t>
            </a:r>
            <a:r>
              <a:rPr lang="id-ID" sz="1800" b="1">
                <a:solidFill>
                  <a:srgbClr val="FFFFFF"/>
                </a:solidFill>
              </a:rPr>
              <a:t>.</a:t>
            </a:r>
          </a:p>
        </p:txBody>
      </p:sp>
    </p:spTree>
    <p:extLst>
      <p:ext uri="{BB962C8B-B14F-4D97-AF65-F5344CB8AC3E}">
        <p14:creationId xmlns:p14="http://schemas.microsoft.com/office/powerpoint/2010/main" val="2578758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BA7173D-F866-4A39-8EFE-3F85F7347E82}"/>
              </a:ext>
            </a:extLst>
          </p:cNvPr>
          <p:cNvSpPr>
            <a:spLocks noGrp="1"/>
          </p:cNvSpPr>
          <p:nvPr>
            <p:ph type="title"/>
          </p:nvPr>
        </p:nvSpPr>
        <p:spPr/>
        <p:txBody>
          <a:bodyPr/>
          <a:lstStyle/>
          <a:p>
            <a:br>
              <a:rPr lang="en" b="1">
                <a:solidFill>
                  <a:srgbClr val="FFFFFF"/>
                </a:solidFill>
              </a:rPr>
            </a:br>
            <a:br>
              <a:rPr lang="en" b="1">
                <a:solidFill>
                  <a:srgbClr val="FFFFFF"/>
                </a:solidFill>
              </a:rPr>
            </a:br>
            <a:r>
              <a:rPr lang="en" b="1">
                <a:solidFill>
                  <a:srgbClr val="FFFFFF"/>
                </a:solidFill>
              </a:rPr>
              <a:t>REPEAT WRAPPING</a:t>
            </a:r>
            <a:endParaRPr lang="id-ID">
              <a:solidFill>
                <a:srgbClr val="FFFFFF"/>
              </a:solidFill>
            </a:endParaRPr>
          </a:p>
          <a:p>
            <a:endParaRPr lang="id-ID">
              <a:solidFill>
                <a:srgbClr val="FFFFFF"/>
              </a:solidFill>
            </a:endParaRPr>
          </a:p>
          <a:p>
            <a:endParaRPr lang="id-ID">
              <a:solidFill>
                <a:srgbClr val="FFFFFF"/>
              </a:solidFill>
            </a:endParaRPr>
          </a:p>
        </p:txBody>
      </p:sp>
      <p:sp>
        <p:nvSpPr>
          <p:cNvPr id="3" name="Subjudul 2">
            <a:extLst>
              <a:ext uri="{FF2B5EF4-FFF2-40B4-BE49-F238E27FC236}">
                <a16:creationId xmlns:a16="http://schemas.microsoft.com/office/drawing/2014/main" id="{9AFD446F-86AE-4119-A849-C614F36DB1DC}"/>
              </a:ext>
            </a:extLst>
          </p:cNvPr>
          <p:cNvSpPr>
            <a:spLocks noGrp="1"/>
          </p:cNvSpPr>
          <p:nvPr>
            <p:ph type="subTitle" idx="1"/>
          </p:nvPr>
        </p:nvSpPr>
        <p:spPr>
          <a:xfrm>
            <a:off x="713250" y="1175650"/>
            <a:ext cx="4970404" cy="1707406"/>
          </a:xfrm>
        </p:spPr>
        <p:txBody>
          <a:bodyPr/>
          <a:lstStyle/>
          <a:p>
            <a:pPr marL="114300" indent="0" algn="just">
              <a:buNone/>
            </a:pPr>
            <a:r>
              <a:rPr lang="id-ID">
                <a:solidFill>
                  <a:srgbClr val="FFFFFF"/>
                </a:solidFill>
              </a:rPr>
              <a:t>In Three.js, textures are applied to the geometry as a whole. For example, a cube on each side will have a full texture, and for a sphere it will have a full texture wrapped around the sphere. However, this texture can be arranged so that in a geometry it can describe a repeating texture.</a:t>
            </a:r>
          </a:p>
        </p:txBody>
      </p:sp>
      <p:sp>
        <p:nvSpPr>
          <p:cNvPr id="5" name="Subjudul 2">
            <a:extLst>
              <a:ext uri="{FF2B5EF4-FFF2-40B4-BE49-F238E27FC236}">
                <a16:creationId xmlns:a16="http://schemas.microsoft.com/office/drawing/2014/main" id="{7A5C29F0-A603-4511-9475-8B8E5C25DB9D}"/>
              </a:ext>
            </a:extLst>
          </p:cNvPr>
          <p:cNvSpPr txBox="1">
            <a:spLocks/>
          </p:cNvSpPr>
          <p:nvPr/>
        </p:nvSpPr>
        <p:spPr>
          <a:xfrm>
            <a:off x="3995911" y="2743812"/>
            <a:ext cx="4970404" cy="17074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Montserrat Medium"/>
              <a:buAutoNum type="arabicPeriod"/>
              <a:defRPr sz="12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9pPr>
          </a:lstStyle>
          <a:p>
            <a:pPr algn="just">
              <a:buNone/>
            </a:pPr>
            <a:r>
              <a:rPr lang="id-ID">
                <a:solidFill>
                  <a:srgbClr val="FFFFFF"/>
                </a:solidFill>
              </a:rPr>
              <a:t>In </a:t>
            </a:r>
            <a:r>
              <a:rPr lang="id-ID" err="1">
                <a:solidFill>
                  <a:srgbClr val="FFFFFF"/>
                </a:solidFill>
              </a:rPr>
              <a:t>the</a:t>
            </a:r>
            <a:r>
              <a:rPr lang="id-ID">
                <a:solidFill>
                  <a:srgbClr val="FFFFFF"/>
                </a:solidFill>
              </a:rPr>
              <a:t> </a:t>
            </a:r>
            <a:r>
              <a:rPr lang="id-ID" err="1">
                <a:solidFill>
                  <a:srgbClr val="FFFFFF"/>
                </a:solidFill>
              </a:rPr>
              <a:t>example</a:t>
            </a:r>
            <a:r>
              <a:rPr lang="id-ID">
                <a:solidFill>
                  <a:srgbClr val="FFFFFF"/>
                </a:solidFill>
              </a:rPr>
              <a:t> </a:t>
            </a:r>
            <a:r>
              <a:rPr lang="id-ID" err="1">
                <a:solidFill>
                  <a:srgbClr val="FFFFFF"/>
                </a:solidFill>
              </a:rPr>
              <a:t>image</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can</a:t>
            </a:r>
            <a:r>
              <a:rPr lang="id-ID">
                <a:solidFill>
                  <a:srgbClr val="FFFFFF"/>
                </a:solidFill>
              </a:rPr>
              <a:t> </a:t>
            </a:r>
            <a:r>
              <a:rPr lang="id-ID" err="1">
                <a:solidFill>
                  <a:srgbClr val="FFFFFF"/>
                </a:solidFill>
              </a:rPr>
              <a:t>control</a:t>
            </a:r>
            <a:r>
              <a:rPr lang="id-ID">
                <a:solidFill>
                  <a:srgbClr val="FFFFFF"/>
                </a:solidFill>
              </a:rPr>
              <a:t> </a:t>
            </a:r>
            <a:r>
              <a:rPr lang="id-ID" err="1">
                <a:solidFill>
                  <a:srgbClr val="FFFFFF"/>
                </a:solidFill>
              </a:rPr>
              <a:t>how</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texture</a:t>
            </a:r>
            <a:r>
              <a:rPr lang="id-ID">
                <a:solidFill>
                  <a:srgbClr val="FFFFFF"/>
                </a:solidFill>
              </a:rPr>
              <a:t> </a:t>
            </a:r>
            <a:r>
              <a:rPr lang="id-ID" err="1">
                <a:solidFill>
                  <a:srgbClr val="FFFFFF"/>
                </a:solidFill>
              </a:rPr>
              <a:t>will</a:t>
            </a:r>
            <a:r>
              <a:rPr lang="id-ID">
                <a:solidFill>
                  <a:srgbClr val="FFFFFF"/>
                </a:solidFill>
              </a:rPr>
              <a:t> </a:t>
            </a:r>
            <a:r>
              <a:rPr lang="id-ID" err="1">
                <a:solidFill>
                  <a:srgbClr val="FFFFFF"/>
                </a:solidFill>
              </a:rPr>
              <a:t>repeat</a:t>
            </a:r>
            <a:r>
              <a:rPr lang="id-ID">
                <a:solidFill>
                  <a:srgbClr val="FFFFFF"/>
                </a:solidFill>
              </a:rPr>
              <a:t> </a:t>
            </a:r>
            <a:r>
              <a:rPr lang="id-ID" err="1">
                <a:solidFill>
                  <a:srgbClr val="FFFFFF"/>
                </a:solidFill>
              </a:rPr>
              <a:t>itself</a:t>
            </a:r>
            <a:r>
              <a:rPr lang="id-ID">
                <a:solidFill>
                  <a:srgbClr val="FFFFFF"/>
                </a:solidFill>
              </a:rPr>
              <a:t>, </a:t>
            </a:r>
            <a:r>
              <a:rPr lang="id-ID" err="1">
                <a:solidFill>
                  <a:srgbClr val="FFFFFF"/>
                </a:solidFill>
              </a:rPr>
              <a:t>with</a:t>
            </a:r>
            <a:r>
              <a:rPr lang="id-ID">
                <a:solidFill>
                  <a:srgbClr val="FFFFFF"/>
                </a:solidFill>
              </a:rPr>
              <a:t> </a:t>
            </a:r>
            <a:r>
              <a:rPr lang="id-ID" err="1">
                <a:solidFill>
                  <a:srgbClr val="FFFFFF"/>
                </a:solidFill>
              </a:rPr>
              <a:t>code</a:t>
            </a:r>
            <a:r>
              <a:rPr lang="id-ID">
                <a:solidFill>
                  <a:srgbClr val="FFFFFF"/>
                </a:solidFill>
              </a:rPr>
              <a:t>:</a:t>
            </a:r>
          </a:p>
          <a:p>
            <a:pPr algn="just">
              <a:buNone/>
            </a:pPr>
            <a:endParaRPr lang="id-ID">
              <a:solidFill>
                <a:srgbClr val="FFFFFF"/>
              </a:solidFill>
            </a:endParaRPr>
          </a:p>
          <a:p>
            <a:pPr algn="just">
              <a:buNone/>
            </a:pPr>
            <a:r>
              <a:rPr lang="id-ID" b="1" i="1" err="1">
                <a:solidFill>
                  <a:srgbClr val="FFFFFF"/>
                </a:solidFill>
              </a:rPr>
              <a:t>cube.material.map.wrapS</a:t>
            </a:r>
            <a:r>
              <a:rPr lang="id-ID" i="1">
                <a:solidFill>
                  <a:srgbClr val="FFFFFF"/>
                </a:solidFill>
              </a:rPr>
              <a:t> = </a:t>
            </a:r>
            <a:r>
              <a:rPr lang="id-ID" i="1" err="1">
                <a:solidFill>
                  <a:srgbClr val="FFFFFF"/>
                </a:solidFill>
              </a:rPr>
              <a:t>THREE.RepeatWrapping</a:t>
            </a:r>
            <a:r>
              <a:rPr lang="id-ID" i="1">
                <a:solidFill>
                  <a:srgbClr val="FFFFFF"/>
                </a:solidFill>
              </a:rPr>
              <a:t>;</a:t>
            </a:r>
          </a:p>
          <a:p>
            <a:pPr algn="just">
              <a:buNone/>
            </a:pPr>
            <a:r>
              <a:rPr lang="id-ID" b="1" i="1" err="1">
                <a:solidFill>
                  <a:srgbClr val="FFFFFF"/>
                </a:solidFill>
              </a:rPr>
              <a:t>cube.material.map.wrapT</a:t>
            </a:r>
            <a:r>
              <a:rPr lang="id-ID" i="1">
                <a:solidFill>
                  <a:srgbClr val="FFFFFF"/>
                </a:solidFill>
              </a:rPr>
              <a:t> = </a:t>
            </a:r>
            <a:r>
              <a:rPr lang="id-ID" i="1" err="1">
                <a:solidFill>
                  <a:srgbClr val="FFFFFF"/>
                </a:solidFill>
              </a:rPr>
              <a:t>THREE.RepeatWrapping</a:t>
            </a:r>
            <a:r>
              <a:rPr lang="id-ID" i="1">
                <a:solidFill>
                  <a:srgbClr val="FFFFFF"/>
                </a:solidFill>
              </a:rPr>
              <a:t>;</a:t>
            </a:r>
          </a:p>
          <a:p>
            <a:pPr algn="just">
              <a:buNone/>
            </a:pPr>
            <a:endParaRPr lang="id-ID">
              <a:solidFill>
                <a:srgbClr val="FFFFFF"/>
              </a:solidFill>
            </a:endParaRPr>
          </a:p>
          <a:p>
            <a:pPr marL="114300" indent="0" algn="just">
              <a:buNone/>
            </a:pPr>
            <a:r>
              <a:rPr lang="id-ID">
                <a:solidFill>
                  <a:srgbClr val="FFFFFF"/>
                </a:solidFill>
              </a:rPr>
              <a:t>The </a:t>
            </a:r>
            <a:r>
              <a:rPr lang="id-ID" err="1">
                <a:solidFill>
                  <a:srgbClr val="FFFFFF"/>
                </a:solidFill>
              </a:rPr>
              <a:t>wrapS</a:t>
            </a:r>
            <a:r>
              <a:rPr lang="id-ID">
                <a:solidFill>
                  <a:srgbClr val="FFFFFF"/>
                </a:solidFill>
              </a:rPr>
              <a:t> </a:t>
            </a:r>
            <a:r>
              <a:rPr lang="id-ID" err="1">
                <a:solidFill>
                  <a:srgbClr val="FFFFFF"/>
                </a:solidFill>
              </a:rPr>
              <a:t>property</a:t>
            </a:r>
            <a:r>
              <a:rPr lang="id-ID">
                <a:solidFill>
                  <a:srgbClr val="FFFFFF"/>
                </a:solidFill>
              </a:rPr>
              <a:t> </a:t>
            </a:r>
            <a:r>
              <a:rPr lang="id-ID" err="1">
                <a:solidFill>
                  <a:srgbClr val="FFFFFF"/>
                </a:solidFill>
              </a:rPr>
              <a:t>defines</a:t>
            </a:r>
            <a:r>
              <a:rPr lang="id-ID">
                <a:solidFill>
                  <a:srgbClr val="FFFFFF"/>
                </a:solidFill>
              </a:rPr>
              <a:t> </a:t>
            </a:r>
            <a:r>
              <a:rPr lang="id-ID" err="1">
                <a:solidFill>
                  <a:srgbClr val="FFFFFF"/>
                </a:solidFill>
              </a:rPr>
              <a:t>how</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want</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texture</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shape</a:t>
            </a:r>
            <a:r>
              <a:rPr lang="id-ID">
                <a:solidFill>
                  <a:srgbClr val="FFFFFF"/>
                </a:solidFill>
              </a:rPr>
              <a:t> </a:t>
            </a:r>
            <a:r>
              <a:rPr lang="id-ID" err="1">
                <a:solidFill>
                  <a:srgbClr val="FFFFFF"/>
                </a:solidFill>
              </a:rPr>
              <a:t>along</a:t>
            </a:r>
            <a:r>
              <a:rPr lang="id-ID">
                <a:solidFill>
                  <a:srgbClr val="FFFFFF"/>
                </a:solidFill>
              </a:rPr>
              <a:t> </a:t>
            </a:r>
            <a:r>
              <a:rPr lang="id-ID" err="1">
                <a:solidFill>
                  <a:srgbClr val="FFFFFF"/>
                </a:solidFill>
              </a:rPr>
              <a:t>the</a:t>
            </a:r>
            <a:r>
              <a:rPr lang="id-ID">
                <a:solidFill>
                  <a:srgbClr val="FFFFFF"/>
                </a:solidFill>
              </a:rPr>
              <a:t> x-</a:t>
            </a:r>
            <a:r>
              <a:rPr lang="id-ID" err="1">
                <a:solidFill>
                  <a:srgbClr val="FFFFFF"/>
                </a:solidFill>
              </a:rPr>
              <a:t>axis</a:t>
            </a:r>
            <a:r>
              <a:rPr lang="id-ID">
                <a:solidFill>
                  <a:srgbClr val="FFFFFF"/>
                </a:solidFill>
              </a:rPr>
              <a:t> </a:t>
            </a:r>
            <a:r>
              <a:rPr lang="id-ID" err="1">
                <a:solidFill>
                  <a:srgbClr val="FFFFFF"/>
                </a:solidFill>
              </a:rPr>
              <a:t>and</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wrapT</a:t>
            </a:r>
            <a:r>
              <a:rPr lang="id-ID">
                <a:solidFill>
                  <a:srgbClr val="FFFFFF"/>
                </a:solidFill>
              </a:rPr>
              <a:t> </a:t>
            </a:r>
            <a:r>
              <a:rPr lang="id-ID" err="1">
                <a:solidFill>
                  <a:srgbClr val="FFFFFF"/>
                </a:solidFill>
              </a:rPr>
              <a:t>property</a:t>
            </a:r>
            <a:r>
              <a:rPr lang="id-ID">
                <a:solidFill>
                  <a:srgbClr val="FFFFFF"/>
                </a:solidFill>
              </a:rPr>
              <a:t> </a:t>
            </a:r>
            <a:r>
              <a:rPr lang="id-ID" err="1">
                <a:solidFill>
                  <a:srgbClr val="FFFFFF"/>
                </a:solidFill>
              </a:rPr>
              <a:t>defines</a:t>
            </a:r>
            <a:r>
              <a:rPr lang="id-ID">
                <a:solidFill>
                  <a:srgbClr val="FFFFFF"/>
                </a:solidFill>
              </a:rPr>
              <a:t> </a:t>
            </a:r>
            <a:r>
              <a:rPr lang="id-ID" err="1">
                <a:solidFill>
                  <a:srgbClr val="FFFFFF"/>
                </a:solidFill>
              </a:rPr>
              <a:t>how</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texture</a:t>
            </a:r>
            <a:r>
              <a:rPr lang="id-ID">
                <a:solidFill>
                  <a:srgbClr val="FFFFFF"/>
                </a:solidFill>
              </a:rPr>
              <a:t> </a:t>
            </a:r>
            <a:r>
              <a:rPr lang="id-ID" err="1">
                <a:solidFill>
                  <a:srgbClr val="FFFFFF"/>
                </a:solidFill>
              </a:rPr>
              <a:t>should</a:t>
            </a:r>
            <a:r>
              <a:rPr lang="id-ID">
                <a:solidFill>
                  <a:srgbClr val="FFFFFF"/>
                </a:solidFill>
              </a:rPr>
              <a:t> </a:t>
            </a:r>
            <a:r>
              <a:rPr lang="id-ID" err="1">
                <a:solidFill>
                  <a:srgbClr val="FFFFFF"/>
                </a:solidFill>
              </a:rPr>
              <a:t>shape</a:t>
            </a:r>
            <a:r>
              <a:rPr lang="id-ID">
                <a:solidFill>
                  <a:srgbClr val="FFFFFF"/>
                </a:solidFill>
              </a:rPr>
              <a:t> </a:t>
            </a:r>
            <a:r>
              <a:rPr lang="id-ID" err="1">
                <a:solidFill>
                  <a:srgbClr val="FFFFFF"/>
                </a:solidFill>
              </a:rPr>
              <a:t>along</a:t>
            </a:r>
            <a:r>
              <a:rPr lang="id-ID">
                <a:solidFill>
                  <a:srgbClr val="FFFFFF"/>
                </a:solidFill>
              </a:rPr>
              <a:t> </a:t>
            </a:r>
            <a:r>
              <a:rPr lang="id-ID" err="1">
                <a:solidFill>
                  <a:srgbClr val="FFFFFF"/>
                </a:solidFill>
              </a:rPr>
              <a:t>the</a:t>
            </a:r>
            <a:r>
              <a:rPr lang="id-ID">
                <a:solidFill>
                  <a:srgbClr val="FFFFFF"/>
                </a:solidFill>
              </a:rPr>
              <a:t> y-</a:t>
            </a:r>
            <a:r>
              <a:rPr lang="id-ID" err="1">
                <a:solidFill>
                  <a:srgbClr val="FFFFFF"/>
                </a:solidFill>
              </a:rPr>
              <a:t>axis</a:t>
            </a:r>
            <a:r>
              <a:rPr lang="id-ID">
                <a:solidFill>
                  <a:srgbClr val="FFFFFF"/>
                </a:solidFill>
              </a:rPr>
              <a:t>.</a:t>
            </a:r>
          </a:p>
        </p:txBody>
      </p:sp>
      <p:pic>
        <p:nvPicPr>
          <p:cNvPr id="6" name="Gambar 6" descr="Sebuah gambar berisi keranjang, wadah&#10;&#10;Deskripsi dibuat secara otomatis">
            <a:extLst>
              <a:ext uri="{FF2B5EF4-FFF2-40B4-BE49-F238E27FC236}">
                <a16:creationId xmlns:a16="http://schemas.microsoft.com/office/drawing/2014/main" id="{9B9E7296-F516-42C9-97B2-912C32BDCB28}"/>
              </a:ext>
            </a:extLst>
          </p:cNvPr>
          <p:cNvPicPr>
            <a:picLocks noChangeAspect="1"/>
          </p:cNvPicPr>
          <p:nvPr/>
        </p:nvPicPr>
        <p:blipFill>
          <a:blip r:embed="rId2"/>
          <a:stretch>
            <a:fillRect/>
          </a:stretch>
        </p:blipFill>
        <p:spPr>
          <a:xfrm>
            <a:off x="6318972" y="1072428"/>
            <a:ext cx="1461222" cy="1427019"/>
          </a:xfrm>
          <a:prstGeom prst="rect">
            <a:avLst/>
          </a:prstGeom>
        </p:spPr>
      </p:pic>
      <p:pic>
        <p:nvPicPr>
          <p:cNvPr id="7" name="Gambar 7" descr="Sebuah gambar berisi teks, wadah, sarung&#10;&#10;Deskripsi dibuat secara otomatis">
            <a:extLst>
              <a:ext uri="{FF2B5EF4-FFF2-40B4-BE49-F238E27FC236}">
                <a16:creationId xmlns:a16="http://schemas.microsoft.com/office/drawing/2014/main" id="{6823E0EF-89D0-4A74-9FA2-315859B8ED5A}"/>
              </a:ext>
            </a:extLst>
          </p:cNvPr>
          <p:cNvPicPr>
            <a:picLocks noChangeAspect="1"/>
          </p:cNvPicPr>
          <p:nvPr/>
        </p:nvPicPr>
        <p:blipFill>
          <a:blip r:embed="rId3"/>
          <a:stretch>
            <a:fillRect/>
          </a:stretch>
        </p:blipFill>
        <p:spPr>
          <a:xfrm>
            <a:off x="1718397" y="2990418"/>
            <a:ext cx="1297565" cy="1429183"/>
          </a:xfrm>
          <a:prstGeom prst="rect">
            <a:avLst/>
          </a:prstGeom>
        </p:spPr>
      </p:pic>
    </p:spTree>
    <p:extLst>
      <p:ext uri="{BB962C8B-B14F-4D97-AF65-F5344CB8AC3E}">
        <p14:creationId xmlns:p14="http://schemas.microsoft.com/office/powerpoint/2010/main" val="906721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8BA7173D-F866-4A39-8EFE-3F85F7347E82}"/>
              </a:ext>
            </a:extLst>
          </p:cNvPr>
          <p:cNvSpPr>
            <a:spLocks noGrp="1"/>
          </p:cNvSpPr>
          <p:nvPr>
            <p:ph type="title"/>
          </p:nvPr>
        </p:nvSpPr>
        <p:spPr/>
        <p:txBody>
          <a:bodyPr/>
          <a:lstStyle/>
          <a:p>
            <a:br>
              <a:rPr lang="en" b="1">
                <a:solidFill>
                  <a:schemeClr val="bg1"/>
                </a:solidFill>
              </a:rPr>
            </a:br>
            <a:br>
              <a:rPr lang="en" b="1">
                <a:solidFill>
                  <a:schemeClr val="bg1"/>
                </a:solidFill>
              </a:rPr>
            </a:br>
            <a:r>
              <a:rPr lang="en" b="1">
                <a:solidFill>
                  <a:schemeClr val="bg1"/>
                </a:solidFill>
              </a:rPr>
              <a:t>REPEAT WRAPPING</a:t>
            </a:r>
            <a:endParaRPr lang="id-ID">
              <a:solidFill>
                <a:schemeClr val="bg1"/>
              </a:solidFill>
            </a:endParaRPr>
          </a:p>
          <a:p>
            <a:endParaRPr lang="id-ID">
              <a:solidFill>
                <a:schemeClr val="bg1"/>
              </a:solidFill>
            </a:endParaRPr>
          </a:p>
          <a:p>
            <a:endParaRPr lang="id-ID">
              <a:solidFill>
                <a:schemeClr val="bg1"/>
              </a:solidFill>
            </a:endParaRPr>
          </a:p>
        </p:txBody>
      </p:sp>
      <p:sp>
        <p:nvSpPr>
          <p:cNvPr id="3" name="Subjudul 2">
            <a:extLst>
              <a:ext uri="{FF2B5EF4-FFF2-40B4-BE49-F238E27FC236}">
                <a16:creationId xmlns:a16="http://schemas.microsoft.com/office/drawing/2014/main" id="{9AFD446F-86AE-4119-A849-C614F36DB1DC}"/>
              </a:ext>
            </a:extLst>
          </p:cNvPr>
          <p:cNvSpPr>
            <a:spLocks noGrp="1"/>
          </p:cNvSpPr>
          <p:nvPr>
            <p:ph type="subTitle" idx="1"/>
          </p:nvPr>
        </p:nvSpPr>
        <p:spPr>
          <a:xfrm>
            <a:off x="3408392" y="1032775"/>
            <a:ext cx="4970404" cy="1707406"/>
          </a:xfrm>
        </p:spPr>
        <p:txBody>
          <a:bodyPr/>
          <a:lstStyle/>
          <a:p>
            <a:pPr marL="0" indent="0" algn="just">
              <a:buNone/>
            </a:pPr>
            <a:r>
              <a:rPr lang="id-ID">
                <a:solidFill>
                  <a:schemeClr val="bg1"/>
                </a:solidFill>
              </a:rPr>
              <a:t>Three.js </a:t>
            </a:r>
            <a:r>
              <a:rPr lang="id-ID" err="1">
                <a:solidFill>
                  <a:schemeClr val="bg1"/>
                </a:solidFill>
              </a:rPr>
              <a:t>provides</a:t>
            </a:r>
            <a:r>
              <a:rPr lang="id-ID">
                <a:solidFill>
                  <a:schemeClr val="bg1"/>
                </a:solidFill>
              </a:rPr>
              <a:t> </a:t>
            </a:r>
            <a:r>
              <a:rPr lang="id-ID" err="1">
                <a:solidFill>
                  <a:schemeClr val="bg1"/>
                </a:solidFill>
              </a:rPr>
              <a:t>two</a:t>
            </a:r>
            <a:r>
              <a:rPr lang="id-ID">
                <a:solidFill>
                  <a:schemeClr val="bg1"/>
                </a:solidFill>
              </a:rPr>
              <a:t> </a:t>
            </a:r>
            <a:r>
              <a:rPr lang="id-ID" err="1">
                <a:solidFill>
                  <a:schemeClr val="bg1"/>
                </a:solidFill>
              </a:rPr>
              <a:t>options</a:t>
            </a:r>
            <a:r>
              <a:rPr lang="id-ID">
                <a:solidFill>
                  <a:schemeClr val="bg1"/>
                </a:solidFill>
              </a:rPr>
              <a:t> </a:t>
            </a:r>
            <a:r>
              <a:rPr lang="id-ID" err="1">
                <a:solidFill>
                  <a:schemeClr val="bg1"/>
                </a:solidFill>
              </a:rPr>
              <a:t>for</a:t>
            </a:r>
            <a:r>
              <a:rPr lang="id-ID">
                <a:solidFill>
                  <a:schemeClr val="bg1"/>
                </a:solidFill>
              </a:rPr>
              <a:t> </a:t>
            </a:r>
            <a:r>
              <a:rPr lang="id-ID" err="1">
                <a:solidFill>
                  <a:schemeClr val="bg1"/>
                </a:solidFill>
              </a:rPr>
              <a:t>this</a:t>
            </a:r>
            <a:r>
              <a:rPr lang="id-ID">
                <a:solidFill>
                  <a:schemeClr val="bg1"/>
                </a:solidFill>
              </a:rPr>
              <a:t>, </a:t>
            </a:r>
            <a:r>
              <a:rPr lang="id-ID" err="1">
                <a:solidFill>
                  <a:schemeClr val="bg1"/>
                </a:solidFill>
              </a:rPr>
              <a:t>which</a:t>
            </a:r>
            <a:r>
              <a:rPr lang="id-ID">
                <a:solidFill>
                  <a:schemeClr val="bg1"/>
                </a:solidFill>
              </a:rPr>
              <a:t> are as </a:t>
            </a:r>
            <a:r>
              <a:rPr lang="id-ID" err="1">
                <a:solidFill>
                  <a:schemeClr val="bg1"/>
                </a:solidFill>
              </a:rPr>
              <a:t>follows</a:t>
            </a:r>
            <a:r>
              <a:rPr lang="id-ID">
                <a:solidFill>
                  <a:schemeClr val="bg1"/>
                </a:solidFill>
              </a:rPr>
              <a:t>:</a:t>
            </a:r>
          </a:p>
          <a:p>
            <a:pPr algn="just">
              <a:buNone/>
            </a:pPr>
            <a:r>
              <a:rPr lang="id-ID">
                <a:solidFill>
                  <a:schemeClr val="bg1"/>
                </a:solidFill>
              </a:rPr>
              <a:t>• </a:t>
            </a:r>
            <a:r>
              <a:rPr lang="id-ID" i="1" err="1">
                <a:solidFill>
                  <a:schemeClr val="bg1"/>
                </a:solidFill>
              </a:rPr>
              <a:t>THREE.RepeatWrapping</a:t>
            </a:r>
            <a:r>
              <a:rPr lang="id-ID">
                <a:solidFill>
                  <a:schemeClr val="bg1"/>
                </a:solidFill>
              </a:rPr>
              <a:t> </a:t>
            </a:r>
            <a:r>
              <a:rPr lang="id-ID" err="1">
                <a:solidFill>
                  <a:schemeClr val="bg1"/>
                </a:solidFill>
              </a:rPr>
              <a:t>allows</a:t>
            </a:r>
            <a:r>
              <a:rPr lang="id-ID">
                <a:solidFill>
                  <a:schemeClr val="bg1"/>
                </a:solidFill>
              </a:rPr>
              <a:t> </a:t>
            </a:r>
            <a:r>
              <a:rPr lang="id-ID" err="1">
                <a:solidFill>
                  <a:schemeClr val="bg1"/>
                </a:solidFill>
              </a:rPr>
              <a:t>textures</a:t>
            </a:r>
            <a:r>
              <a:rPr lang="id-ID">
                <a:solidFill>
                  <a:schemeClr val="bg1"/>
                </a:solidFill>
              </a:rPr>
              <a:t> </a:t>
            </a:r>
            <a:r>
              <a:rPr lang="id-ID" err="1">
                <a:solidFill>
                  <a:schemeClr val="bg1"/>
                </a:solidFill>
              </a:rPr>
              <a:t>to</a:t>
            </a:r>
            <a:r>
              <a:rPr lang="id-ID">
                <a:solidFill>
                  <a:schemeClr val="bg1"/>
                </a:solidFill>
              </a:rPr>
              <a:t> </a:t>
            </a:r>
            <a:r>
              <a:rPr lang="id-ID" err="1">
                <a:solidFill>
                  <a:schemeClr val="bg1"/>
                </a:solidFill>
              </a:rPr>
              <a:t>repeat</a:t>
            </a:r>
            <a:r>
              <a:rPr lang="id-ID">
                <a:solidFill>
                  <a:schemeClr val="bg1"/>
                </a:solidFill>
              </a:rPr>
              <a:t> </a:t>
            </a:r>
            <a:r>
              <a:rPr lang="id-ID" err="1">
                <a:solidFill>
                  <a:schemeClr val="bg1"/>
                </a:solidFill>
              </a:rPr>
              <a:t>themselves</a:t>
            </a:r>
            <a:r>
              <a:rPr lang="id-ID">
                <a:solidFill>
                  <a:schemeClr val="bg1"/>
                </a:solidFill>
              </a:rPr>
              <a:t>.</a:t>
            </a:r>
          </a:p>
          <a:p>
            <a:pPr marL="114300" indent="0" algn="just">
              <a:buNone/>
            </a:pPr>
            <a:r>
              <a:rPr lang="id-ID">
                <a:solidFill>
                  <a:schemeClr val="bg1"/>
                </a:solidFill>
              </a:rPr>
              <a:t>• </a:t>
            </a:r>
            <a:r>
              <a:rPr lang="id-ID" i="1" err="1">
                <a:solidFill>
                  <a:schemeClr val="bg1"/>
                </a:solidFill>
              </a:rPr>
              <a:t>THREE.ClampToEdgeWrapping</a:t>
            </a:r>
            <a:r>
              <a:rPr lang="id-ID">
                <a:solidFill>
                  <a:schemeClr val="bg1"/>
                </a:solidFill>
              </a:rPr>
              <a:t> </a:t>
            </a:r>
            <a:r>
              <a:rPr lang="id-ID" err="1">
                <a:solidFill>
                  <a:schemeClr val="bg1"/>
                </a:solidFill>
              </a:rPr>
              <a:t>is</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default</a:t>
            </a:r>
            <a:r>
              <a:rPr lang="id-ID">
                <a:solidFill>
                  <a:schemeClr val="bg1"/>
                </a:solidFill>
              </a:rPr>
              <a:t> </a:t>
            </a:r>
            <a:r>
              <a:rPr lang="id-ID" err="1">
                <a:solidFill>
                  <a:schemeClr val="bg1"/>
                </a:solidFill>
              </a:rPr>
              <a:t>setting</a:t>
            </a:r>
            <a:r>
              <a:rPr lang="id-ID">
                <a:solidFill>
                  <a:schemeClr val="bg1"/>
                </a:solidFill>
              </a:rPr>
              <a:t>. </a:t>
            </a:r>
            <a:r>
              <a:rPr lang="id-ID" err="1">
                <a:solidFill>
                  <a:schemeClr val="bg1"/>
                </a:solidFill>
              </a:rPr>
              <a:t>ClampToEdgeWrapping</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texture</a:t>
            </a:r>
            <a:r>
              <a:rPr lang="id-ID">
                <a:solidFill>
                  <a:schemeClr val="bg1"/>
                </a:solidFill>
              </a:rPr>
              <a:t> </a:t>
            </a:r>
            <a:r>
              <a:rPr lang="id-ID" err="1">
                <a:solidFill>
                  <a:schemeClr val="bg1"/>
                </a:solidFill>
              </a:rPr>
              <a:t>does</a:t>
            </a:r>
            <a:r>
              <a:rPr lang="id-ID">
                <a:solidFill>
                  <a:schemeClr val="bg1"/>
                </a:solidFill>
              </a:rPr>
              <a:t> not </a:t>
            </a:r>
            <a:r>
              <a:rPr lang="id-ID" err="1">
                <a:solidFill>
                  <a:schemeClr val="bg1"/>
                </a:solidFill>
              </a:rPr>
              <a:t>repeat</a:t>
            </a:r>
            <a:r>
              <a:rPr lang="id-ID">
                <a:solidFill>
                  <a:schemeClr val="bg1"/>
                </a:solidFill>
              </a:rPr>
              <a:t> as a </a:t>
            </a:r>
            <a:r>
              <a:rPr lang="id-ID" err="1">
                <a:solidFill>
                  <a:schemeClr val="bg1"/>
                </a:solidFill>
              </a:rPr>
              <a:t>whole</a:t>
            </a:r>
            <a:r>
              <a:rPr lang="id-ID">
                <a:solidFill>
                  <a:schemeClr val="bg1"/>
                </a:solidFill>
              </a:rPr>
              <a:t>, </a:t>
            </a:r>
            <a:r>
              <a:rPr lang="id-ID" err="1">
                <a:solidFill>
                  <a:schemeClr val="bg1"/>
                </a:solidFill>
              </a:rPr>
              <a:t>but</a:t>
            </a:r>
            <a:r>
              <a:rPr lang="id-ID">
                <a:solidFill>
                  <a:schemeClr val="bg1"/>
                </a:solidFill>
              </a:rPr>
              <a:t> </a:t>
            </a:r>
            <a:r>
              <a:rPr lang="id-ID" err="1">
                <a:solidFill>
                  <a:schemeClr val="bg1"/>
                </a:solidFill>
              </a:rPr>
              <a:t>only</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pixels</a:t>
            </a:r>
            <a:r>
              <a:rPr lang="id-ID">
                <a:solidFill>
                  <a:schemeClr val="bg1"/>
                </a:solidFill>
              </a:rPr>
              <a:t> </a:t>
            </a:r>
            <a:r>
              <a:rPr lang="id-ID" err="1">
                <a:solidFill>
                  <a:schemeClr val="bg1"/>
                </a:solidFill>
              </a:rPr>
              <a:t>at</a:t>
            </a:r>
            <a:r>
              <a:rPr lang="id-ID">
                <a:solidFill>
                  <a:schemeClr val="bg1"/>
                </a:solidFill>
              </a:rPr>
              <a:t> </a:t>
            </a:r>
            <a:r>
              <a:rPr lang="id-ID" err="1">
                <a:solidFill>
                  <a:schemeClr val="bg1"/>
                </a:solidFill>
              </a:rPr>
              <a:t>the</a:t>
            </a:r>
            <a:r>
              <a:rPr lang="id-ID">
                <a:solidFill>
                  <a:schemeClr val="bg1"/>
                </a:solidFill>
              </a:rPr>
              <a:t> </a:t>
            </a:r>
            <a:r>
              <a:rPr lang="id-ID" err="1">
                <a:solidFill>
                  <a:schemeClr val="bg1"/>
                </a:solidFill>
              </a:rPr>
              <a:t>edges</a:t>
            </a:r>
            <a:r>
              <a:rPr lang="id-ID">
                <a:solidFill>
                  <a:schemeClr val="bg1"/>
                </a:solidFill>
              </a:rPr>
              <a:t> are </a:t>
            </a:r>
            <a:r>
              <a:rPr lang="id-ID" err="1">
                <a:solidFill>
                  <a:schemeClr val="bg1"/>
                </a:solidFill>
              </a:rPr>
              <a:t>repeated</a:t>
            </a:r>
            <a:r>
              <a:rPr lang="id-ID">
                <a:solidFill>
                  <a:schemeClr val="bg1"/>
                </a:solidFill>
              </a:rPr>
              <a:t>.</a:t>
            </a:r>
          </a:p>
        </p:txBody>
      </p:sp>
      <p:sp>
        <p:nvSpPr>
          <p:cNvPr id="5" name="Subjudul 2">
            <a:extLst>
              <a:ext uri="{FF2B5EF4-FFF2-40B4-BE49-F238E27FC236}">
                <a16:creationId xmlns:a16="http://schemas.microsoft.com/office/drawing/2014/main" id="{7A5C29F0-A603-4511-9475-8B8E5C25DB9D}"/>
              </a:ext>
            </a:extLst>
          </p:cNvPr>
          <p:cNvSpPr txBox="1">
            <a:spLocks/>
          </p:cNvSpPr>
          <p:nvPr/>
        </p:nvSpPr>
        <p:spPr>
          <a:xfrm>
            <a:off x="969558" y="2860709"/>
            <a:ext cx="4970404" cy="976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Montserrat Medium"/>
              <a:buAutoNum type="arabicPeriod"/>
              <a:defRPr sz="12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9pPr>
          </a:lstStyle>
          <a:p>
            <a:pPr marL="0" indent="0" algn="just">
              <a:buNone/>
            </a:pPr>
            <a:r>
              <a:rPr lang="id-ID">
                <a:solidFill>
                  <a:schemeClr val="bg1"/>
                </a:solidFill>
              </a:rPr>
              <a:t>If </a:t>
            </a:r>
            <a:r>
              <a:rPr lang="id-ID" err="1">
                <a:solidFill>
                  <a:schemeClr val="bg1"/>
                </a:solidFill>
              </a:rPr>
              <a:t>we</a:t>
            </a:r>
            <a:r>
              <a:rPr lang="id-ID">
                <a:solidFill>
                  <a:schemeClr val="bg1"/>
                </a:solidFill>
              </a:rPr>
              <a:t> </a:t>
            </a:r>
            <a:r>
              <a:rPr lang="id-ID" err="1">
                <a:solidFill>
                  <a:schemeClr val="bg1"/>
                </a:solidFill>
              </a:rPr>
              <a:t>use</a:t>
            </a:r>
            <a:r>
              <a:rPr lang="id-ID">
                <a:solidFill>
                  <a:schemeClr val="bg1"/>
                </a:solidFill>
              </a:rPr>
              <a:t> </a:t>
            </a:r>
            <a:r>
              <a:rPr lang="id-ID" err="1">
                <a:solidFill>
                  <a:schemeClr val="bg1"/>
                </a:solidFill>
              </a:rPr>
              <a:t>THREE.RepeatWrapping</a:t>
            </a:r>
            <a:r>
              <a:rPr lang="id-ID">
                <a:solidFill>
                  <a:schemeClr val="bg1"/>
                </a:solidFill>
              </a:rPr>
              <a:t>, </a:t>
            </a:r>
            <a:r>
              <a:rPr lang="id-ID" err="1">
                <a:solidFill>
                  <a:schemeClr val="bg1"/>
                </a:solidFill>
              </a:rPr>
              <a:t>we</a:t>
            </a:r>
            <a:r>
              <a:rPr lang="id-ID">
                <a:solidFill>
                  <a:schemeClr val="bg1"/>
                </a:solidFill>
              </a:rPr>
              <a:t> </a:t>
            </a:r>
            <a:r>
              <a:rPr lang="id-ID" err="1">
                <a:solidFill>
                  <a:schemeClr val="bg1"/>
                </a:solidFill>
              </a:rPr>
              <a:t>can</a:t>
            </a:r>
            <a:r>
              <a:rPr lang="id-ID">
                <a:solidFill>
                  <a:schemeClr val="bg1"/>
                </a:solidFill>
              </a:rPr>
              <a:t> set </a:t>
            </a:r>
            <a:r>
              <a:rPr lang="id-ID" err="1">
                <a:solidFill>
                  <a:schemeClr val="bg1"/>
                </a:solidFill>
              </a:rPr>
              <a:t>the</a:t>
            </a:r>
            <a:r>
              <a:rPr lang="id-ID">
                <a:solidFill>
                  <a:schemeClr val="bg1"/>
                </a:solidFill>
              </a:rPr>
              <a:t> </a:t>
            </a:r>
            <a:r>
              <a:rPr lang="id-ID" err="1">
                <a:solidFill>
                  <a:schemeClr val="bg1"/>
                </a:solidFill>
              </a:rPr>
              <a:t>repeat</a:t>
            </a:r>
            <a:r>
              <a:rPr lang="id-ID">
                <a:solidFill>
                  <a:schemeClr val="bg1"/>
                </a:solidFill>
              </a:rPr>
              <a:t> </a:t>
            </a:r>
            <a:r>
              <a:rPr lang="id-ID" err="1">
                <a:solidFill>
                  <a:schemeClr val="bg1"/>
                </a:solidFill>
              </a:rPr>
              <a:t>property</a:t>
            </a:r>
            <a:r>
              <a:rPr lang="id-ID">
                <a:solidFill>
                  <a:schemeClr val="bg1"/>
                </a:solidFill>
              </a:rPr>
              <a:t> as </a:t>
            </a:r>
            <a:r>
              <a:rPr lang="id-ID" err="1">
                <a:solidFill>
                  <a:schemeClr val="bg1"/>
                </a:solidFill>
              </a:rPr>
              <a:t>shown</a:t>
            </a:r>
            <a:r>
              <a:rPr lang="id-ID">
                <a:solidFill>
                  <a:schemeClr val="bg1"/>
                </a:solidFill>
              </a:rPr>
              <a:t> in </a:t>
            </a:r>
            <a:r>
              <a:rPr lang="id-ID" err="1">
                <a:solidFill>
                  <a:schemeClr val="bg1"/>
                </a:solidFill>
              </a:rPr>
              <a:t>the</a:t>
            </a:r>
            <a:r>
              <a:rPr lang="id-ID">
                <a:solidFill>
                  <a:schemeClr val="bg1"/>
                </a:solidFill>
              </a:rPr>
              <a:t> </a:t>
            </a:r>
            <a:r>
              <a:rPr lang="id-ID" err="1">
                <a:solidFill>
                  <a:schemeClr val="bg1"/>
                </a:solidFill>
              </a:rPr>
              <a:t>following</a:t>
            </a:r>
            <a:r>
              <a:rPr lang="id-ID">
                <a:solidFill>
                  <a:schemeClr val="bg1"/>
                </a:solidFill>
              </a:rPr>
              <a:t> </a:t>
            </a:r>
            <a:r>
              <a:rPr lang="id-ID" err="1">
                <a:solidFill>
                  <a:schemeClr val="bg1"/>
                </a:solidFill>
              </a:rPr>
              <a:t>code</a:t>
            </a:r>
            <a:r>
              <a:rPr lang="id-ID">
                <a:solidFill>
                  <a:schemeClr val="bg1"/>
                </a:solidFill>
              </a:rPr>
              <a:t> </a:t>
            </a:r>
            <a:r>
              <a:rPr lang="id-ID" err="1">
                <a:solidFill>
                  <a:schemeClr val="bg1"/>
                </a:solidFill>
              </a:rPr>
              <a:t>fragment</a:t>
            </a:r>
            <a:r>
              <a:rPr lang="id-ID">
                <a:solidFill>
                  <a:schemeClr val="bg1"/>
                </a:solidFill>
              </a:rPr>
              <a:t>:</a:t>
            </a:r>
          </a:p>
          <a:p>
            <a:pPr marL="0" indent="0" algn="just">
              <a:buNone/>
            </a:pPr>
            <a:endParaRPr lang="id-ID">
              <a:solidFill>
                <a:schemeClr val="bg1"/>
              </a:solidFill>
            </a:endParaRPr>
          </a:p>
          <a:p>
            <a:pPr algn="just">
              <a:buNone/>
            </a:pPr>
            <a:r>
              <a:rPr lang="id-ID" b="1" i="1" err="1">
                <a:solidFill>
                  <a:schemeClr val="bg1"/>
                </a:solidFill>
              </a:rPr>
              <a:t>cube.material.map.repeat.set</a:t>
            </a:r>
            <a:r>
              <a:rPr lang="id-ID" b="1" i="1">
                <a:solidFill>
                  <a:schemeClr val="bg1"/>
                </a:solidFill>
              </a:rPr>
              <a:t>(</a:t>
            </a:r>
            <a:r>
              <a:rPr lang="id-ID" b="1" i="1" err="1">
                <a:solidFill>
                  <a:schemeClr val="bg1"/>
                </a:solidFill>
              </a:rPr>
              <a:t>repeatX</a:t>
            </a:r>
            <a:r>
              <a:rPr lang="id-ID" b="1" i="1">
                <a:solidFill>
                  <a:schemeClr val="bg1"/>
                </a:solidFill>
              </a:rPr>
              <a:t>, </a:t>
            </a:r>
            <a:r>
              <a:rPr lang="id-ID" b="1" i="1" err="1">
                <a:solidFill>
                  <a:schemeClr val="bg1"/>
                </a:solidFill>
              </a:rPr>
              <a:t>repeatY</a:t>
            </a:r>
            <a:r>
              <a:rPr lang="id-ID" b="1" i="1">
                <a:solidFill>
                  <a:schemeClr val="bg1"/>
                </a:solidFill>
              </a:rPr>
              <a:t>);</a:t>
            </a:r>
          </a:p>
          <a:p>
            <a:pPr algn="just">
              <a:buNone/>
            </a:pPr>
            <a:endParaRPr lang="id-ID" b="1" i="1">
              <a:solidFill>
                <a:schemeClr val="bg1"/>
              </a:solidFill>
            </a:endParaRPr>
          </a:p>
          <a:p>
            <a:pPr algn="just">
              <a:buNone/>
            </a:pPr>
            <a:endParaRPr lang="id-ID" b="1" i="1">
              <a:solidFill>
                <a:schemeClr val="bg1"/>
              </a:solidFill>
            </a:endParaRPr>
          </a:p>
        </p:txBody>
      </p:sp>
      <p:pic>
        <p:nvPicPr>
          <p:cNvPr id="6" name="Gambar 6" descr="Sebuah gambar berisi keranjang, wadah&#10;&#10;Deskripsi dibuat secara otomatis">
            <a:extLst>
              <a:ext uri="{FF2B5EF4-FFF2-40B4-BE49-F238E27FC236}">
                <a16:creationId xmlns:a16="http://schemas.microsoft.com/office/drawing/2014/main" id="{9B9E7296-F516-42C9-97B2-912C32BDCB28}"/>
              </a:ext>
            </a:extLst>
          </p:cNvPr>
          <p:cNvPicPr>
            <a:picLocks noChangeAspect="1"/>
          </p:cNvPicPr>
          <p:nvPr/>
        </p:nvPicPr>
        <p:blipFill>
          <a:blip r:embed="rId3"/>
          <a:stretch>
            <a:fillRect/>
          </a:stretch>
        </p:blipFill>
        <p:spPr>
          <a:xfrm rot="20880000">
            <a:off x="1458984" y="1226763"/>
            <a:ext cx="1461222" cy="1427019"/>
          </a:xfrm>
          <a:prstGeom prst="rect">
            <a:avLst/>
          </a:prstGeom>
        </p:spPr>
      </p:pic>
      <p:pic>
        <p:nvPicPr>
          <p:cNvPr id="7" name="Gambar 7" descr="Sebuah gambar berisi teks, wadah, sarung&#10;&#10;Deskripsi dibuat secara otomatis">
            <a:extLst>
              <a:ext uri="{FF2B5EF4-FFF2-40B4-BE49-F238E27FC236}">
                <a16:creationId xmlns:a16="http://schemas.microsoft.com/office/drawing/2014/main" id="{6823E0EF-89D0-4A74-9FA2-315859B8ED5A}"/>
              </a:ext>
            </a:extLst>
          </p:cNvPr>
          <p:cNvPicPr>
            <a:picLocks noChangeAspect="1"/>
          </p:cNvPicPr>
          <p:nvPr/>
        </p:nvPicPr>
        <p:blipFill>
          <a:blip r:embed="rId4"/>
          <a:stretch>
            <a:fillRect/>
          </a:stretch>
        </p:blipFill>
        <p:spPr>
          <a:xfrm rot="1020000">
            <a:off x="6600595" y="3066058"/>
            <a:ext cx="1297565" cy="1429183"/>
          </a:xfrm>
          <a:prstGeom prst="rect">
            <a:avLst/>
          </a:prstGeom>
        </p:spPr>
      </p:pic>
      <p:sp>
        <p:nvSpPr>
          <p:cNvPr id="8" name="Subjudul 2">
            <a:extLst>
              <a:ext uri="{FF2B5EF4-FFF2-40B4-BE49-F238E27FC236}">
                <a16:creationId xmlns:a16="http://schemas.microsoft.com/office/drawing/2014/main" id="{2F39EA2F-E4B6-4CE4-A8F7-9069492B5E8A}"/>
              </a:ext>
            </a:extLst>
          </p:cNvPr>
          <p:cNvSpPr txBox="1">
            <a:spLocks/>
          </p:cNvSpPr>
          <p:nvPr/>
        </p:nvSpPr>
        <p:spPr>
          <a:xfrm>
            <a:off x="969558" y="3776790"/>
            <a:ext cx="4970404" cy="976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200"/>
              <a:buFont typeface="Montserrat Medium"/>
              <a:buAutoNum type="arabicPeriod"/>
              <a:defRPr sz="1200" b="0" i="0" u="none" strike="noStrike" cap="none">
                <a:solidFill>
                  <a:schemeClr val="dk1"/>
                </a:solidFill>
                <a:latin typeface="Montserrat Medium"/>
                <a:ea typeface="Montserrat Medium"/>
                <a:cs typeface="Montserrat Medium"/>
                <a:sym typeface="Montserrat Medium"/>
              </a:defRPr>
            </a:lvl1pPr>
            <a:lvl2pPr marL="914400" marR="0" lvl="1"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2pPr>
            <a:lvl3pPr marL="1371600" marR="0" lvl="2"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3pPr>
            <a:lvl4pPr marL="1828800" marR="0" lvl="3"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4pPr>
            <a:lvl5pPr marL="2286000" marR="0" lvl="4"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5pPr>
            <a:lvl6pPr marL="2743200" marR="0" lvl="5"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6pPr>
            <a:lvl7pPr marL="3200400" marR="0" lvl="6"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7pPr>
            <a:lvl8pPr marL="3657600" marR="0" lvl="7"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8pPr>
            <a:lvl9pPr marL="4114800" marR="0" lvl="8" indent="-317500" algn="l" rtl="0">
              <a:lnSpc>
                <a:spcPct val="100000"/>
              </a:lnSpc>
              <a:spcBef>
                <a:spcPts val="0"/>
              </a:spcBef>
              <a:spcAft>
                <a:spcPts val="0"/>
              </a:spcAft>
              <a:buClr>
                <a:schemeClr val="dk1"/>
              </a:buClr>
              <a:buSzPts val="1200"/>
              <a:buFont typeface="Montserrat Medium"/>
              <a:buChar char="■"/>
              <a:defRPr sz="1200" b="0" i="0" u="none" strike="noStrike" cap="none">
                <a:solidFill>
                  <a:schemeClr val="dk1"/>
                </a:solidFill>
                <a:latin typeface="Montserrat Medium"/>
                <a:ea typeface="Montserrat Medium"/>
                <a:cs typeface="Montserrat Medium"/>
                <a:sym typeface="Montserrat Medium"/>
              </a:defRPr>
            </a:lvl9pPr>
          </a:lstStyle>
          <a:p>
            <a:pPr marL="0" indent="0" algn="just">
              <a:buNone/>
            </a:pPr>
            <a:r>
              <a:rPr lang="id-ID" dirty="0" err="1">
                <a:solidFill>
                  <a:schemeClr val="bg1"/>
                </a:solidFill>
              </a:rPr>
              <a:t>repeatX</a:t>
            </a:r>
            <a:r>
              <a:rPr lang="id-ID" dirty="0">
                <a:solidFill>
                  <a:schemeClr val="bg1"/>
                </a:solidFill>
              </a:rPr>
              <a:t> </a:t>
            </a:r>
            <a:r>
              <a:rPr lang="id-ID" dirty="0" err="1">
                <a:solidFill>
                  <a:schemeClr val="bg1"/>
                </a:solidFill>
              </a:rPr>
              <a:t>variable</a:t>
            </a:r>
            <a:r>
              <a:rPr lang="id-ID" dirty="0">
                <a:solidFill>
                  <a:schemeClr val="bg1"/>
                </a:solidFill>
              </a:rPr>
              <a:t> </a:t>
            </a:r>
            <a:r>
              <a:rPr lang="id-ID" dirty="0" err="1">
                <a:solidFill>
                  <a:schemeClr val="bg1"/>
                </a:solidFill>
              </a:rPr>
              <a:t>defines</a:t>
            </a:r>
            <a:r>
              <a:rPr lang="id-ID" dirty="0">
                <a:solidFill>
                  <a:schemeClr val="bg1"/>
                </a:solidFill>
              </a:rPr>
              <a:t> </a:t>
            </a:r>
            <a:r>
              <a:rPr lang="id-ID" dirty="0" err="1">
                <a:solidFill>
                  <a:schemeClr val="bg1"/>
                </a:solidFill>
              </a:rPr>
              <a:t>how</a:t>
            </a:r>
            <a:r>
              <a:rPr lang="id-ID" dirty="0">
                <a:solidFill>
                  <a:schemeClr val="bg1"/>
                </a:solidFill>
              </a:rPr>
              <a:t> </a:t>
            </a:r>
            <a:r>
              <a:rPr lang="id-ID" dirty="0" err="1">
                <a:solidFill>
                  <a:schemeClr val="bg1"/>
                </a:solidFill>
              </a:rPr>
              <a:t>often</a:t>
            </a:r>
            <a:r>
              <a:rPr lang="id-ID" dirty="0">
                <a:solidFill>
                  <a:schemeClr val="bg1"/>
                </a:solidFill>
              </a:rPr>
              <a:t> </a:t>
            </a:r>
            <a:r>
              <a:rPr lang="id-ID" dirty="0" err="1">
                <a:solidFill>
                  <a:schemeClr val="bg1"/>
                </a:solidFill>
              </a:rPr>
              <a:t>the</a:t>
            </a:r>
            <a:r>
              <a:rPr lang="id-ID" dirty="0">
                <a:solidFill>
                  <a:schemeClr val="bg1"/>
                </a:solidFill>
              </a:rPr>
              <a:t> </a:t>
            </a:r>
            <a:r>
              <a:rPr lang="id-ID" dirty="0" err="1">
                <a:solidFill>
                  <a:schemeClr val="bg1"/>
                </a:solidFill>
              </a:rPr>
              <a:t>texture</a:t>
            </a:r>
            <a:r>
              <a:rPr lang="id-ID" dirty="0">
                <a:solidFill>
                  <a:schemeClr val="bg1"/>
                </a:solidFill>
              </a:rPr>
              <a:t> </a:t>
            </a:r>
            <a:r>
              <a:rPr lang="id-ID" dirty="0" err="1">
                <a:solidFill>
                  <a:schemeClr val="bg1"/>
                </a:solidFill>
              </a:rPr>
              <a:t>is</a:t>
            </a:r>
            <a:r>
              <a:rPr lang="id-ID" dirty="0">
                <a:solidFill>
                  <a:schemeClr val="bg1"/>
                </a:solidFill>
              </a:rPr>
              <a:t> </a:t>
            </a:r>
            <a:r>
              <a:rPr lang="id-ID" dirty="0" err="1">
                <a:solidFill>
                  <a:schemeClr val="bg1"/>
                </a:solidFill>
              </a:rPr>
              <a:t>repeated</a:t>
            </a:r>
            <a:r>
              <a:rPr lang="id-ID" dirty="0">
                <a:solidFill>
                  <a:schemeClr val="bg1"/>
                </a:solidFill>
              </a:rPr>
              <a:t> </a:t>
            </a:r>
            <a:r>
              <a:rPr lang="id-ID" dirty="0" err="1">
                <a:solidFill>
                  <a:schemeClr val="bg1"/>
                </a:solidFill>
              </a:rPr>
              <a:t>along</a:t>
            </a:r>
            <a:r>
              <a:rPr lang="id-ID" dirty="0">
                <a:solidFill>
                  <a:schemeClr val="bg1"/>
                </a:solidFill>
              </a:rPr>
              <a:t> </a:t>
            </a:r>
            <a:r>
              <a:rPr lang="id-ID" dirty="0" err="1">
                <a:solidFill>
                  <a:schemeClr val="bg1"/>
                </a:solidFill>
              </a:rPr>
              <a:t>its</a:t>
            </a:r>
            <a:r>
              <a:rPr lang="id-ID" dirty="0">
                <a:solidFill>
                  <a:schemeClr val="bg1"/>
                </a:solidFill>
              </a:rPr>
              <a:t> x </a:t>
            </a:r>
            <a:r>
              <a:rPr lang="id-ID" dirty="0" err="1">
                <a:solidFill>
                  <a:schemeClr val="bg1"/>
                </a:solidFill>
              </a:rPr>
              <a:t>axis</a:t>
            </a:r>
            <a:r>
              <a:rPr lang="id-ID" dirty="0">
                <a:solidFill>
                  <a:schemeClr val="bg1"/>
                </a:solidFill>
              </a:rPr>
              <a:t> </a:t>
            </a:r>
            <a:r>
              <a:rPr lang="id-ID" dirty="0" err="1">
                <a:solidFill>
                  <a:schemeClr val="bg1"/>
                </a:solidFill>
              </a:rPr>
              <a:t>and</a:t>
            </a:r>
            <a:r>
              <a:rPr lang="id-ID" dirty="0">
                <a:solidFill>
                  <a:schemeClr val="bg1"/>
                </a:solidFill>
              </a:rPr>
              <a:t> </a:t>
            </a:r>
            <a:r>
              <a:rPr lang="id-ID" dirty="0" err="1">
                <a:solidFill>
                  <a:schemeClr val="bg1"/>
                </a:solidFill>
              </a:rPr>
              <a:t>repeatY</a:t>
            </a:r>
            <a:r>
              <a:rPr lang="id-ID" dirty="0">
                <a:solidFill>
                  <a:schemeClr val="bg1"/>
                </a:solidFill>
              </a:rPr>
              <a:t> </a:t>
            </a:r>
            <a:r>
              <a:rPr lang="id-ID" dirty="0" err="1">
                <a:solidFill>
                  <a:schemeClr val="bg1"/>
                </a:solidFill>
              </a:rPr>
              <a:t>variable</a:t>
            </a:r>
            <a:r>
              <a:rPr lang="id-ID" dirty="0">
                <a:solidFill>
                  <a:schemeClr val="bg1"/>
                </a:solidFill>
              </a:rPr>
              <a:t> </a:t>
            </a:r>
            <a:r>
              <a:rPr lang="id-ID" dirty="0" err="1">
                <a:solidFill>
                  <a:schemeClr val="bg1"/>
                </a:solidFill>
              </a:rPr>
              <a:t>defines</a:t>
            </a:r>
            <a:r>
              <a:rPr lang="id-ID" dirty="0">
                <a:solidFill>
                  <a:schemeClr val="bg1"/>
                </a:solidFill>
              </a:rPr>
              <a:t> </a:t>
            </a:r>
            <a:r>
              <a:rPr lang="id-ID" dirty="0" err="1">
                <a:solidFill>
                  <a:schemeClr val="bg1"/>
                </a:solidFill>
              </a:rPr>
              <a:t>the</a:t>
            </a:r>
            <a:r>
              <a:rPr lang="id-ID" dirty="0">
                <a:solidFill>
                  <a:schemeClr val="bg1"/>
                </a:solidFill>
              </a:rPr>
              <a:t> </a:t>
            </a:r>
            <a:r>
              <a:rPr lang="id-ID" dirty="0" err="1">
                <a:solidFill>
                  <a:schemeClr val="bg1"/>
                </a:solidFill>
              </a:rPr>
              <a:t>same</a:t>
            </a:r>
            <a:r>
              <a:rPr lang="id-ID" dirty="0">
                <a:solidFill>
                  <a:schemeClr val="bg1"/>
                </a:solidFill>
              </a:rPr>
              <a:t> </a:t>
            </a:r>
            <a:r>
              <a:rPr lang="id-ID" dirty="0" err="1">
                <a:solidFill>
                  <a:schemeClr val="bg1"/>
                </a:solidFill>
              </a:rPr>
              <a:t>for</a:t>
            </a:r>
            <a:r>
              <a:rPr lang="id-ID" dirty="0">
                <a:solidFill>
                  <a:schemeClr val="bg1"/>
                </a:solidFill>
              </a:rPr>
              <a:t> </a:t>
            </a:r>
            <a:r>
              <a:rPr lang="id-ID" dirty="0" err="1">
                <a:solidFill>
                  <a:schemeClr val="bg1"/>
                </a:solidFill>
              </a:rPr>
              <a:t>the</a:t>
            </a:r>
            <a:r>
              <a:rPr lang="id-ID" dirty="0">
                <a:solidFill>
                  <a:schemeClr val="bg1"/>
                </a:solidFill>
              </a:rPr>
              <a:t> </a:t>
            </a:r>
            <a:r>
              <a:rPr lang="id-ID" i="1" dirty="0">
                <a:solidFill>
                  <a:schemeClr val="bg1"/>
                </a:solidFill>
              </a:rPr>
              <a:t>y</a:t>
            </a:r>
            <a:r>
              <a:rPr lang="id-ID" dirty="0">
                <a:solidFill>
                  <a:schemeClr val="bg1"/>
                </a:solidFill>
              </a:rPr>
              <a:t>-</a:t>
            </a:r>
            <a:r>
              <a:rPr lang="id-ID" dirty="0" err="1">
                <a:solidFill>
                  <a:schemeClr val="bg1"/>
                </a:solidFill>
              </a:rPr>
              <a:t>axis</a:t>
            </a:r>
            <a:r>
              <a:rPr lang="id-ID" dirty="0">
                <a:solidFill>
                  <a:schemeClr val="bg1"/>
                </a:solidFill>
              </a:rPr>
              <a:t>.</a:t>
            </a:r>
          </a:p>
          <a:p>
            <a:pPr algn="just">
              <a:buNone/>
            </a:pPr>
            <a:endParaRPr lang="id-ID" b="1" i="1" dirty="0">
              <a:solidFill>
                <a:schemeClr val="bg1"/>
              </a:solidFill>
            </a:endParaRPr>
          </a:p>
          <a:p>
            <a:pPr algn="just">
              <a:buNone/>
            </a:pPr>
            <a:endParaRPr lang="id-ID" b="1" i="1" dirty="0">
              <a:solidFill>
                <a:schemeClr val="bg1"/>
              </a:solidFill>
            </a:endParaRPr>
          </a:p>
        </p:txBody>
      </p:sp>
    </p:spTree>
    <p:extLst>
      <p:ext uri="{BB962C8B-B14F-4D97-AF65-F5344CB8AC3E}">
        <p14:creationId xmlns:p14="http://schemas.microsoft.com/office/powerpoint/2010/main" val="2869571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pPr marL="114300" indent="0">
              <a:buNone/>
            </a:pPr>
            <a:r>
              <a:rPr lang="en-GB">
                <a:solidFill>
                  <a:schemeClr val="bg1"/>
                </a:solidFill>
              </a:rPr>
              <a:t>Canvas as texture</a:t>
            </a:r>
            <a:endParaRPr lang="en-ID">
              <a:solidFill>
                <a:schemeClr val="bg1"/>
              </a:solidFill>
            </a:endParaRPr>
          </a:p>
          <a:p>
            <a:endParaRPr lang="en-ID">
              <a:solidFill>
                <a:schemeClr val="bg1"/>
              </a:solidFill>
            </a:endParaRPr>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08</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3;p36">
            <a:extLst>
              <a:ext uri="{FF2B5EF4-FFF2-40B4-BE49-F238E27FC236}">
                <a16:creationId xmlns:a16="http://schemas.microsoft.com/office/drawing/2014/main" id="{2B3FC1D7-AFE0-434D-B2F5-C4090C9DE135}"/>
              </a:ext>
            </a:extLst>
          </p:cNvPr>
          <p:cNvSpPr txBox="1">
            <a:spLocks noGrp="1"/>
          </p:cNvSpPr>
          <p:nvPr>
            <p:ph type="title"/>
          </p:nvPr>
        </p:nvSpPr>
        <p:spPr>
          <a:xfrm>
            <a:off x="4000688" y="1654225"/>
            <a:ext cx="3333600" cy="722100"/>
          </a:xfrm>
          <a:prstGeom prst="rect">
            <a:avLst/>
          </a:prstGeom>
          <a:ln>
            <a:noFill/>
          </a:ln>
        </p:spPr>
        <p:txBody>
          <a:bodyPr spcFirstLastPara="1" wrap="square" lIns="91425" tIns="91425" rIns="91425" bIns="182875" anchor="ctr" anchorCtr="0">
            <a:noAutofit/>
          </a:bodyPr>
          <a:lstStyle/>
          <a:p>
            <a:r>
              <a:rPr lang="en" sz="2400" b="1">
                <a:solidFill>
                  <a:schemeClr val="bg1"/>
                </a:solidFill>
              </a:rPr>
              <a:t>CANVAS TEXTURE</a:t>
            </a:r>
            <a:endParaRPr lang="id-ID" sz="2400">
              <a:solidFill>
                <a:schemeClr val="bg1"/>
              </a:solidFill>
            </a:endParaRPr>
          </a:p>
        </p:txBody>
      </p:sp>
    </p:spTree>
    <p:extLst>
      <p:ext uri="{BB962C8B-B14F-4D97-AF65-F5344CB8AC3E}">
        <p14:creationId xmlns:p14="http://schemas.microsoft.com/office/powerpoint/2010/main" val="87349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judul 2">
            <a:extLst>
              <a:ext uri="{FF2B5EF4-FFF2-40B4-BE49-F238E27FC236}">
                <a16:creationId xmlns:a16="http://schemas.microsoft.com/office/drawing/2014/main" id="{AAE88D47-5E89-40DE-AB9D-179F16FE9352}"/>
              </a:ext>
            </a:extLst>
          </p:cNvPr>
          <p:cNvSpPr>
            <a:spLocks noGrp="1"/>
          </p:cNvSpPr>
          <p:nvPr>
            <p:ph type="subTitle" idx="1"/>
          </p:nvPr>
        </p:nvSpPr>
        <p:spPr>
          <a:xfrm>
            <a:off x="745722" y="604150"/>
            <a:ext cx="7717500" cy="4590882"/>
          </a:xfrm>
        </p:spPr>
        <p:txBody>
          <a:bodyPr/>
          <a:lstStyle/>
          <a:p>
            <a:pPr marL="114300" indent="0" algn="just">
              <a:buNone/>
            </a:pPr>
            <a:r>
              <a:rPr lang="en" sz="1400">
                <a:solidFill>
                  <a:srgbClr val="FFFFFF"/>
                </a:solidFill>
              </a:rPr>
              <a:t>The basic use of textures is to make them into the material map. When a material is used to create a mesh, the mesh will be colored according to the texture used.​</a:t>
            </a:r>
            <a:r>
              <a:rPr lang="en" sz="1400" dirty="0">
                <a:solidFill>
                  <a:srgbClr val="FFFFFF"/>
                </a:solidFill>
              </a:rPr>
              <a:t>
</a:t>
            </a:r>
            <a:r>
              <a:rPr lang="en" sz="1400">
                <a:solidFill>
                  <a:srgbClr val="FFFFFF"/>
                </a:solidFill>
              </a:rPr>
              <a:t>​Load texture with mesh can be done with the following code:​</a:t>
            </a:r>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endParaRPr lang="id-ID" sz="1400" dirty="0">
              <a:solidFill>
                <a:srgbClr val="FFFFFF"/>
              </a:solidFill>
            </a:endParaRPr>
          </a:p>
          <a:p>
            <a:pPr marL="114300" indent="0">
              <a:buNone/>
            </a:pPr>
            <a:r>
              <a:rPr lang="id-ID" sz="1400">
                <a:solidFill>
                  <a:srgbClr val="FFFFFF"/>
                </a:solidFill>
              </a:rPr>
              <a:t>The </a:t>
            </a:r>
            <a:r>
              <a:rPr lang="id-ID" sz="1400" err="1">
                <a:solidFill>
                  <a:srgbClr val="FFFFFF"/>
                </a:solidFill>
              </a:rPr>
              <a:t>createMesh</a:t>
            </a:r>
            <a:r>
              <a:rPr lang="id-ID" sz="1400" dirty="0">
                <a:solidFill>
                  <a:srgbClr val="FFFFFF"/>
                </a:solidFill>
              </a:rPr>
              <a:t> </a:t>
            </a:r>
            <a:r>
              <a:rPr lang="id-ID" sz="1400" err="1">
                <a:solidFill>
                  <a:srgbClr val="FFFFFF"/>
                </a:solidFill>
              </a:rPr>
              <a:t>function</a:t>
            </a:r>
            <a:r>
              <a:rPr lang="id-ID" sz="1400" dirty="0">
                <a:solidFill>
                  <a:srgbClr val="FFFFFF"/>
                </a:solidFill>
              </a:rPr>
              <a:t> </a:t>
            </a:r>
            <a:r>
              <a:rPr lang="id-ID" sz="1400" err="1">
                <a:solidFill>
                  <a:srgbClr val="FFFFFF"/>
                </a:solidFill>
              </a:rPr>
              <a:t>above</a:t>
            </a:r>
            <a:r>
              <a:rPr lang="id-ID" sz="1400" dirty="0">
                <a:solidFill>
                  <a:srgbClr val="FFFFFF"/>
                </a:solidFill>
              </a:rPr>
              <a:t> </a:t>
            </a:r>
            <a:r>
              <a:rPr lang="id-ID" sz="1400" err="1">
                <a:solidFill>
                  <a:srgbClr val="FFFFFF"/>
                </a:solidFill>
              </a:rPr>
              <a:t>uses</a:t>
            </a:r>
            <a:r>
              <a:rPr lang="id-ID" sz="1400" dirty="0">
                <a:solidFill>
                  <a:srgbClr val="FFFFFF"/>
                </a:solidFill>
              </a:rPr>
              <a:t> </a:t>
            </a:r>
            <a:r>
              <a:rPr lang="id-ID" sz="1400" err="1">
                <a:solidFill>
                  <a:srgbClr val="FFFFFF"/>
                </a:solidFill>
              </a:rPr>
              <a:t>THREE.ImageUtils.loadTexture</a:t>
            </a:r>
            <a:r>
              <a:rPr lang="id-ID" sz="1400" dirty="0">
                <a:solidFill>
                  <a:srgbClr val="FFFFFF"/>
                </a:solidFill>
              </a:rPr>
              <a:t> </a:t>
            </a:r>
            <a:r>
              <a:rPr lang="id-ID" sz="1400" err="1">
                <a:solidFill>
                  <a:srgbClr val="FFFFFF"/>
                </a:solidFill>
              </a:rPr>
              <a:t>to</a:t>
            </a:r>
            <a:r>
              <a:rPr lang="id-ID" sz="1400" dirty="0">
                <a:solidFill>
                  <a:srgbClr val="FFFFFF"/>
                </a:solidFill>
              </a:rPr>
              <a:t> </a:t>
            </a:r>
            <a:r>
              <a:rPr lang="id-ID" sz="1400" err="1">
                <a:solidFill>
                  <a:srgbClr val="FFFFFF"/>
                </a:solidFill>
              </a:rPr>
              <a:t>display</a:t>
            </a:r>
            <a:r>
              <a:rPr lang="id-ID" sz="1400" dirty="0">
                <a:solidFill>
                  <a:srgbClr val="FFFFFF"/>
                </a:solidFill>
              </a:rPr>
              <a:t> </a:t>
            </a:r>
            <a:r>
              <a:rPr lang="id-ID" sz="1400" err="1">
                <a:solidFill>
                  <a:srgbClr val="FFFFFF"/>
                </a:solidFill>
              </a:rPr>
              <a:t>an</a:t>
            </a:r>
            <a:r>
              <a:rPr lang="id-ID" sz="1400" dirty="0">
                <a:solidFill>
                  <a:srgbClr val="FFFFFF"/>
                </a:solidFill>
              </a:rPr>
              <a:t> </a:t>
            </a:r>
            <a:r>
              <a:rPr lang="id-ID" sz="1400" err="1">
                <a:solidFill>
                  <a:srgbClr val="FFFFFF"/>
                </a:solidFill>
              </a:rPr>
              <a:t>image</a:t>
            </a:r>
            <a:r>
              <a:rPr lang="id-ID" sz="1400" dirty="0">
                <a:solidFill>
                  <a:srgbClr val="FFFFFF"/>
                </a:solidFill>
              </a:rPr>
              <a:t> </a:t>
            </a:r>
            <a:r>
              <a:rPr lang="id-ID" sz="1400" err="1">
                <a:solidFill>
                  <a:srgbClr val="FFFFFF"/>
                </a:solidFill>
              </a:rPr>
              <a:t>file</a:t>
            </a:r>
            <a:r>
              <a:rPr lang="id-ID" sz="1400">
                <a:solidFill>
                  <a:srgbClr val="FFFFFF"/>
                </a:solidFill>
              </a:rPr>
              <a:t> (JPEG, GIF </a:t>
            </a:r>
            <a:r>
              <a:rPr lang="id-ID" sz="1400" err="1">
                <a:solidFill>
                  <a:srgbClr val="FFFFFF"/>
                </a:solidFill>
              </a:rPr>
              <a:t>or</a:t>
            </a:r>
            <a:r>
              <a:rPr lang="id-ID" sz="1400">
                <a:solidFill>
                  <a:srgbClr val="FFFFFF"/>
                </a:solidFill>
              </a:rPr>
              <a:t> PNG format) as </a:t>
            </a:r>
            <a:r>
              <a:rPr lang="id-ID" sz="1400" err="1">
                <a:solidFill>
                  <a:srgbClr val="FFFFFF"/>
                </a:solidFill>
              </a:rPr>
              <a:t>an</a:t>
            </a:r>
            <a:r>
              <a:rPr lang="id-ID" sz="1400" dirty="0">
                <a:solidFill>
                  <a:srgbClr val="FFFFFF"/>
                </a:solidFill>
              </a:rPr>
              <a:t> </a:t>
            </a:r>
            <a:r>
              <a:rPr lang="id-ID" sz="1400" err="1">
                <a:solidFill>
                  <a:srgbClr val="FFFFFF"/>
                </a:solidFill>
              </a:rPr>
              <a:t>input</a:t>
            </a:r>
            <a:r>
              <a:rPr lang="id-ID" sz="1400" dirty="0">
                <a:solidFill>
                  <a:srgbClr val="FFFFFF"/>
                </a:solidFill>
              </a:rPr>
              <a:t> </a:t>
            </a:r>
            <a:r>
              <a:rPr lang="id-ID" sz="1400" err="1">
                <a:solidFill>
                  <a:srgbClr val="FFFFFF"/>
                </a:solidFill>
              </a:rPr>
              <a:t>texture</a:t>
            </a:r>
            <a:r>
              <a:rPr lang="id-ID" sz="1400">
                <a:solidFill>
                  <a:srgbClr val="FFFFFF"/>
                </a:solidFill>
              </a:rPr>
              <a:t>.</a:t>
            </a:r>
            <a:endParaRPr lang="id-ID" sz="1400" dirty="0">
              <a:solidFill>
                <a:srgbClr val="FFFFFF"/>
              </a:solidFill>
            </a:endParaRPr>
          </a:p>
        </p:txBody>
      </p:sp>
      <p:pic>
        <p:nvPicPr>
          <p:cNvPr id="4" name="Gambar 4" descr="Sebuah gambar berisi teks&#10;&#10;Deskripsi dibuat secara otomatis">
            <a:extLst>
              <a:ext uri="{FF2B5EF4-FFF2-40B4-BE49-F238E27FC236}">
                <a16:creationId xmlns:a16="http://schemas.microsoft.com/office/drawing/2014/main" id="{F3EEDBCD-AB02-40DD-A977-F63C90692759}"/>
              </a:ext>
            </a:extLst>
          </p:cNvPr>
          <p:cNvPicPr>
            <a:picLocks noChangeAspect="1"/>
          </p:cNvPicPr>
          <p:nvPr/>
        </p:nvPicPr>
        <p:blipFill>
          <a:blip r:embed="rId2"/>
          <a:stretch>
            <a:fillRect/>
          </a:stretch>
        </p:blipFill>
        <p:spPr>
          <a:xfrm>
            <a:off x="2869189" y="1868805"/>
            <a:ext cx="3295217" cy="1172094"/>
          </a:xfrm>
          <a:prstGeom prst="rect">
            <a:avLst/>
          </a:prstGeom>
        </p:spPr>
      </p:pic>
      <p:sp>
        <p:nvSpPr>
          <p:cNvPr id="6" name="Judul 1">
            <a:extLst>
              <a:ext uri="{FF2B5EF4-FFF2-40B4-BE49-F238E27FC236}">
                <a16:creationId xmlns:a16="http://schemas.microsoft.com/office/drawing/2014/main" id="{95D325F5-DFB8-4794-AEED-FFAC8CC4D4C5}"/>
              </a:ext>
            </a:extLst>
          </p:cNvPr>
          <p:cNvSpPr>
            <a:spLocks noGrp="1"/>
          </p:cNvSpPr>
          <p:nvPr>
            <p:ph type="title"/>
          </p:nvPr>
        </p:nvSpPr>
        <p:spPr>
          <a:xfrm>
            <a:off x="713225" y="113815"/>
            <a:ext cx="7717500" cy="572700"/>
          </a:xfrm>
        </p:spPr>
        <p:txBody>
          <a:bodyPr/>
          <a:lstStyle/>
          <a:p>
            <a:r>
              <a:rPr lang="en" sz="2000" b="1">
                <a:solidFill>
                  <a:srgbClr val="FFFFFF"/>
                </a:solidFill>
              </a:rPr>
              <a:t>LOAD TEXTURE AND APPLYING TO MESH (1)</a:t>
            </a:r>
            <a:endParaRPr lang="id-ID" sz="2000">
              <a:solidFill>
                <a:srgbClr val="FFFFFF"/>
              </a:solidFill>
            </a:endParaRPr>
          </a:p>
        </p:txBody>
      </p:sp>
    </p:spTree>
    <p:extLst>
      <p:ext uri="{BB962C8B-B14F-4D97-AF65-F5344CB8AC3E}">
        <p14:creationId xmlns:p14="http://schemas.microsoft.com/office/powerpoint/2010/main" val="1018984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7F24CC1-95A2-49A5-B867-F9DE7C1EB817}"/>
              </a:ext>
            </a:extLst>
          </p:cNvPr>
          <p:cNvSpPr>
            <a:spLocks noGrp="1"/>
          </p:cNvSpPr>
          <p:nvPr>
            <p:ph type="title"/>
          </p:nvPr>
        </p:nvSpPr>
        <p:spPr>
          <a:xfrm>
            <a:off x="1110088" y="587791"/>
            <a:ext cx="7717500" cy="572700"/>
          </a:xfrm>
        </p:spPr>
        <p:txBody>
          <a:bodyPr/>
          <a:lstStyle/>
          <a:p>
            <a:r>
              <a:rPr lang="en" b="1">
                <a:solidFill>
                  <a:srgbClr val="FFFFFF"/>
                </a:solidFill>
              </a:rPr>
              <a:t>CANVAS TEXTURE</a:t>
            </a:r>
            <a:endParaRPr lang="id-ID">
              <a:solidFill>
                <a:srgbClr val="FFFFFF"/>
              </a:solidFill>
            </a:endParaRPr>
          </a:p>
        </p:txBody>
      </p:sp>
      <p:sp>
        <p:nvSpPr>
          <p:cNvPr id="3" name="Subjudul 2">
            <a:extLst>
              <a:ext uri="{FF2B5EF4-FFF2-40B4-BE49-F238E27FC236}">
                <a16:creationId xmlns:a16="http://schemas.microsoft.com/office/drawing/2014/main" id="{377FC6CA-6B3E-46B2-AC07-D207919BBA50}"/>
              </a:ext>
            </a:extLst>
          </p:cNvPr>
          <p:cNvSpPr>
            <a:spLocks noGrp="1"/>
          </p:cNvSpPr>
          <p:nvPr>
            <p:ph type="subTitle" idx="1"/>
          </p:nvPr>
        </p:nvSpPr>
        <p:spPr>
          <a:xfrm>
            <a:off x="1065580" y="1526234"/>
            <a:ext cx="5038130" cy="2033050"/>
          </a:xfrm>
        </p:spPr>
        <p:txBody>
          <a:bodyPr/>
          <a:lstStyle/>
          <a:p>
            <a:pPr marL="114300" indent="0" algn="just">
              <a:buNone/>
            </a:pPr>
            <a:r>
              <a:rPr lang="id-ID" sz="1400" err="1">
                <a:solidFill>
                  <a:srgbClr val="FFFFFF"/>
                </a:solidFill>
              </a:rPr>
              <a:t>Almost</a:t>
            </a:r>
            <a:r>
              <a:rPr lang="id-ID" sz="1400">
                <a:solidFill>
                  <a:srgbClr val="FFFFFF"/>
                </a:solidFill>
              </a:rPr>
              <a:t> </a:t>
            </a:r>
            <a:r>
              <a:rPr lang="id-ID" sz="1400" err="1">
                <a:solidFill>
                  <a:srgbClr val="FFFFFF"/>
                </a:solidFill>
              </a:rPr>
              <a:t>the</a:t>
            </a:r>
            <a:r>
              <a:rPr lang="id-ID" sz="1400">
                <a:solidFill>
                  <a:srgbClr val="FFFFFF"/>
                </a:solidFill>
              </a:rPr>
              <a:t> </a:t>
            </a:r>
            <a:r>
              <a:rPr lang="id-ID" sz="1400" err="1">
                <a:solidFill>
                  <a:srgbClr val="FFFFFF"/>
                </a:solidFill>
              </a:rPr>
              <a:t>same</a:t>
            </a:r>
            <a:r>
              <a:rPr lang="id-ID" sz="1400">
                <a:solidFill>
                  <a:srgbClr val="FFFFFF"/>
                </a:solidFill>
              </a:rPr>
              <a:t> as </a:t>
            </a:r>
            <a:r>
              <a:rPr lang="id-ID" sz="1400" err="1">
                <a:solidFill>
                  <a:srgbClr val="FFFFFF"/>
                </a:solidFill>
              </a:rPr>
              <a:t>the</a:t>
            </a:r>
            <a:r>
              <a:rPr lang="id-ID" sz="1400">
                <a:solidFill>
                  <a:srgbClr val="FFFFFF"/>
                </a:solidFill>
              </a:rPr>
              <a:t> </a:t>
            </a:r>
            <a:r>
              <a:rPr lang="id-ID" sz="1400" err="1">
                <a:solidFill>
                  <a:srgbClr val="FFFFFF"/>
                </a:solidFill>
              </a:rPr>
              <a:t>basic</a:t>
            </a:r>
            <a:r>
              <a:rPr lang="id-ID" sz="1400">
                <a:solidFill>
                  <a:srgbClr val="FFFFFF"/>
                </a:solidFill>
              </a:rPr>
              <a:t> </a:t>
            </a:r>
            <a:r>
              <a:rPr lang="id-ID" sz="1400" err="1">
                <a:solidFill>
                  <a:srgbClr val="FFFFFF"/>
                </a:solidFill>
              </a:rPr>
              <a:t>Texture</a:t>
            </a:r>
            <a:r>
              <a:rPr lang="id-ID" sz="1400">
                <a:solidFill>
                  <a:srgbClr val="FFFFFF"/>
                </a:solidFill>
              </a:rPr>
              <a:t> </a:t>
            </a:r>
            <a:r>
              <a:rPr lang="id-ID" sz="1400" err="1">
                <a:solidFill>
                  <a:srgbClr val="FFFFFF"/>
                </a:solidFill>
              </a:rPr>
              <a:t>class</a:t>
            </a:r>
            <a:r>
              <a:rPr lang="id-ID" sz="1400">
                <a:solidFill>
                  <a:srgbClr val="FFFFFF"/>
                </a:solidFill>
              </a:rPr>
              <a:t>, </a:t>
            </a:r>
            <a:r>
              <a:rPr lang="id-ID" sz="1400" err="1">
                <a:solidFill>
                  <a:srgbClr val="FFFFFF"/>
                </a:solidFill>
              </a:rPr>
              <a:t>only</a:t>
            </a:r>
            <a:r>
              <a:rPr lang="id-ID" sz="1400">
                <a:solidFill>
                  <a:srgbClr val="FFFFFF"/>
                </a:solidFill>
              </a:rPr>
              <a:t> </a:t>
            </a:r>
            <a:r>
              <a:rPr lang="id-ID" sz="1400" err="1">
                <a:solidFill>
                  <a:srgbClr val="FFFFFF"/>
                </a:solidFill>
              </a:rPr>
              <a:t>needs</a:t>
            </a:r>
            <a:r>
              <a:rPr lang="id-ID" sz="1400">
                <a:solidFill>
                  <a:srgbClr val="FFFFFF"/>
                </a:solidFill>
              </a:rPr>
              <a:t> </a:t>
            </a:r>
            <a:r>
              <a:rPr lang="id-ID" sz="1400" err="1">
                <a:solidFill>
                  <a:srgbClr val="FFFFFF"/>
                </a:solidFill>
              </a:rPr>
              <a:t>Update</a:t>
            </a:r>
            <a:r>
              <a:rPr lang="id-ID" sz="1400">
                <a:solidFill>
                  <a:srgbClr val="FFFFFF"/>
                </a:solidFill>
              </a:rPr>
              <a:t> </a:t>
            </a:r>
            <a:r>
              <a:rPr lang="id-ID" sz="1400" err="1">
                <a:solidFill>
                  <a:srgbClr val="FFFFFF"/>
                </a:solidFill>
              </a:rPr>
              <a:t>must</a:t>
            </a:r>
            <a:r>
              <a:rPr lang="id-ID" sz="1400">
                <a:solidFill>
                  <a:srgbClr val="FFFFFF"/>
                </a:solidFill>
              </a:rPr>
              <a:t> </a:t>
            </a:r>
            <a:r>
              <a:rPr lang="id-ID" sz="1400" err="1">
                <a:solidFill>
                  <a:srgbClr val="FFFFFF"/>
                </a:solidFill>
              </a:rPr>
              <a:t>be</a:t>
            </a:r>
            <a:r>
              <a:rPr lang="id-ID" sz="1400">
                <a:solidFill>
                  <a:srgbClr val="FFFFFF"/>
                </a:solidFill>
              </a:rPr>
              <a:t> set </a:t>
            </a:r>
            <a:r>
              <a:rPr lang="id-ID" sz="1400" err="1">
                <a:solidFill>
                  <a:srgbClr val="FFFFFF"/>
                </a:solidFill>
              </a:rPr>
              <a:t>to</a:t>
            </a:r>
            <a:r>
              <a:rPr lang="id-ID" sz="1400">
                <a:solidFill>
                  <a:srgbClr val="FFFFFF"/>
                </a:solidFill>
              </a:rPr>
              <a:t> </a:t>
            </a:r>
            <a:r>
              <a:rPr lang="id-ID" sz="1400" err="1">
                <a:solidFill>
                  <a:srgbClr val="FFFFFF"/>
                </a:solidFill>
              </a:rPr>
              <a:t>true</a:t>
            </a:r>
            <a:r>
              <a:rPr lang="id-ID" sz="1400">
                <a:solidFill>
                  <a:srgbClr val="FFFFFF"/>
                </a:solidFill>
              </a:rPr>
              <a:t> </a:t>
            </a:r>
            <a:r>
              <a:rPr lang="id-ID" sz="1400" err="1">
                <a:solidFill>
                  <a:srgbClr val="FFFFFF"/>
                </a:solidFill>
              </a:rPr>
              <a:t>immediately</a:t>
            </a:r>
            <a:r>
              <a:rPr lang="id-ID" sz="1400">
                <a:solidFill>
                  <a:srgbClr val="FFFFFF"/>
                </a:solidFill>
              </a:rPr>
              <a:t>. </a:t>
            </a:r>
            <a:r>
              <a:rPr lang="id-ID" sz="1400" err="1">
                <a:solidFill>
                  <a:srgbClr val="FFFFFF"/>
                </a:solidFill>
              </a:rPr>
              <a:t>Creates</a:t>
            </a:r>
            <a:r>
              <a:rPr lang="id-ID" sz="1400">
                <a:solidFill>
                  <a:srgbClr val="FFFFFF"/>
                </a:solidFill>
              </a:rPr>
              <a:t> a </a:t>
            </a:r>
            <a:r>
              <a:rPr lang="id-ID" sz="1400" err="1">
                <a:solidFill>
                  <a:srgbClr val="FFFFFF"/>
                </a:solidFill>
              </a:rPr>
              <a:t>texture</a:t>
            </a:r>
            <a:r>
              <a:rPr lang="id-ID" sz="1400">
                <a:solidFill>
                  <a:srgbClr val="FFFFFF"/>
                </a:solidFill>
              </a:rPr>
              <a:t> </a:t>
            </a:r>
            <a:r>
              <a:rPr lang="id-ID" sz="1400" err="1">
                <a:solidFill>
                  <a:srgbClr val="FFFFFF"/>
                </a:solidFill>
              </a:rPr>
              <a:t>using</a:t>
            </a:r>
            <a:r>
              <a:rPr lang="id-ID" sz="1400">
                <a:solidFill>
                  <a:srgbClr val="FFFFFF"/>
                </a:solidFill>
              </a:rPr>
              <a:t> </a:t>
            </a:r>
            <a:r>
              <a:rPr lang="id-ID" sz="1400" err="1">
                <a:solidFill>
                  <a:srgbClr val="FFFFFF"/>
                </a:solidFill>
              </a:rPr>
              <a:t>the</a:t>
            </a:r>
            <a:r>
              <a:rPr lang="id-ID" sz="1400">
                <a:solidFill>
                  <a:srgbClr val="FFFFFF"/>
                </a:solidFill>
              </a:rPr>
              <a:t> </a:t>
            </a:r>
            <a:r>
              <a:rPr lang="id-ID" sz="1400" err="1">
                <a:solidFill>
                  <a:srgbClr val="FFFFFF"/>
                </a:solidFill>
              </a:rPr>
              <a:t>canvas</a:t>
            </a:r>
            <a:r>
              <a:rPr lang="id-ID" sz="1400">
                <a:solidFill>
                  <a:srgbClr val="FFFFFF"/>
                </a:solidFill>
              </a:rPr>
              <a:t> </a:t>
            </a:r>
            <a:r>
              <a:rPr lang="id-ID" sz="1400" err="1">
                <a:solidFill>
                  <a:srgbClr val="FFFFFF"/>
                </a:solidFill>
              </a:rPr>
              <a:t>element</a:t>
            </a:r>
            <a:r>
              <a:rPr lang="id-ID" sz="1400">
                <a:solidFill>
                  <a:srgbClr val="FFFFFF"/>
                </a:solidFill>
              </a:rPr>
              <a:t> as </a:t>
            </a:r>
            <a:r>
              <a:rPr lang="id-ID" sz="1400" err="1">
                <a:solidFill>
                  <a:srgbClr val="FFFFFF"/>
                </a:solidFill>
              </a:rPr>
              <a:t>input</a:t>
            </a:r>
            <a:r>
              <a:rPr lang="id-ID" sz="1400">
                <a:solidFill>
                  <a:srgbClr val="FFFFFF"/>
                </a:solidFill>
              </a:rPr>
              <a:t> </a:t>
            </a:r>
            <a:r>
              <a:rPr lang="id-ID" sz="1400" err="1">
                <a:solidFill>
                  <a:srgbClr val="FFFFFF"/>
                </a:solidFill>
              </a:rPr>
              <a:t>and</a:t>
            </a:r>
            <a:r>
              <a:rPr lang="id-ID" sz="1400">
                <a:solidFill>
                  <a:srgbClr val="FFFFFF"/>
                </a:solidFill>
              </a:rPr>
              <a:t> </a:t>
            </a:r>
            <a:r>
              <a:rPr lang="id-ID" sz="1400" err="1">
                <a:solidFill>
                  <a:srgbClr val="FFFFFF"/>
                </a:solidFill>
              </a:rPr>
              <a:t>apply</a:t>
            </a:r>
            <a:r>
              <a:rPr lang="id-ID" sz="1400">
                <a:solidFill>
                  <a:srgbClr val="FFFFFF"/>
                </a:solidFill>
              </a:rPr>
              <a:t> </a:t>
            </a:r>
            <a:r>
              <a:rPr lang="id-ID" sz="1400" err="1">
                <a:solidFill>
                  <a:srgbClr val="FFFFFF"/>
                </a:solidFill>
              </a:rPr>
              <a:t>it</a:t>
            </a:r>
            <a:r>
              <a:rPr lang="id-ID" sz="1400">
                <a:solidFill>
                  <a:srgbClr val="FFFFFF"/>
                </a:solidFill>
              </a:rPr>
              <a:t> </a:t>
            </a:r>
            <a:r>
              <a:rPr lang="id-ID" sz="1400" err="1">
                <a:solidFill>
                  <a:srgbClr val="FFFFFF"/>
                </a:solidFill>
              </a:rPr>
              <a:t>to</a:t>
            </a:r>
            <a:r>
              <a:rPr lang="id-ID" sz="1400">
                <a:solidFill>
                  <a:srgbClr val="FFFFFF"/>
                </a:solidFill>
              </a:rPr>
              <a:t> a </a:t>
            </a:r>
            <a:r>
              <a:rPr lang="id-ID" sz="1400" err="1">
                <a:solidFill>
                  <a:srgbClr val="FFFFFF"/>
                </a:solidFill>
              </a:rPr>
              <a:t>mesh</a:t>
            </a:r>
            <a:r>
              <a:rPr lang="id-ID" sz="1400">
                <a:solidFill>
                  <a:srgbClr val="FFFFFF"/>
                </a:solidFill>
              </a:rPr>
              <a:t> </a:t>
            </a:r>
            <a:r>
              <a:rPr lang="id-ID" sz="1400" err="1">
                <a:solidFill>
                  <a:srgbClr val="FFFFFF"/>
                </a:solidFill>
              </a:rPr>
              <a:t>and</a:t>
            </a:r>
            <a:r>
              <a:rPr lang="id-ID" sz="1400">
                <a:solidFill>
                  <a:srgbClr val="FFFFFF"/>
                </a:solidFill>
              </a:rPr>
              <a:t> </a:t>
            </a:r>
            <a:r>
              <a:rPr lang="id-ID" sz="1400" err="1">
                <a:solidFill>
                  <a:srgbClr val="FFFFFF"/>
                </a:solidFill>
              </a:rPr>
              <a:t>the</a:t>
            </a:r>
            <a:r>
              <a:rPr lang="id-ID" sz="1400">
                <a:solidFill>
                  <a:srgbClr val="FFFFFF"/>
                </a:solidFill>
              </a:rPr>
              <a:t> </a:t>
            </a:r>
            <a:r>
              <a:rPr lang="id-ID" sz="1400" err="1">
                <a:solidFill>
                  <a:srgbClr val="FFFFFF"/>
                </a:solidFill>
              </a:rPr>
              <a:t>canvas</a:t>
            </a:r>
            <a:r>
              <a:rPr lang="id-ID" sz="1400">
                <a:solidFill>
                  <a:srgbClr val="FFFFFF"/>
                </a:solidFill>
              </a:rPr>
              <a:t> </a:t>
            </a:r>
            <a:r>
              <a:rPr lang="id-ID" sz="1400" err="1">
                <a:solidFill>
                  <a:srgbClr val="FFFFFF"/>
                </a:solidFill>
              </a:rPr>
              <a:t>can</a:t>
            </a:r>
            <a:r>
              <a:rPr lang="id-ID" sz="1400">
                <a:solidFill>
                  <a:srgbClr val="FFFFFF"/>
                </a:solidFill>
              </a:rPr>
              <a:t> </a:t>
            </a:r>
            <a:r>
              <a:rPr lang="id-ID" sz="1400" err="1">
                <a:solidFill>
                  <a:srgbClr val="FFFFFF"/>
                </a:solidFill>
              </a:rPr>
              <a:t>be</a:t>
            </a:r>
            <a:r>
              <a:rPr lang="id-ID" sz="1400">
                <a:solidFill>
                  <a:srgbClr val="FFFFFF"/>
                </a:solidFill>
              </a:rPr>
              <a:t> </a:t>
            </a:r>
            <a:r>
              <a:rPr lang="id-ID" sz="1400" err="1">
                <a:solidFill>
                  <a:srgbClr val="FFFFFF"/>
                </a:solidFill>
              </a:rPr>
              <a:t>used</a:t>
            </a:r>
            <a:r>
              <a:rPr lang="id-ID" sz="1400">
                <a:solidFill>
                  <a:srgbClr val="FFFFFF"/>
                </a:solidFill>
              </a:rPr>
              <a:t> as a </a:t>
            </a:r>
            <a:r>
              <a:rPr lang="id-ID" sz="1400" err="1">
                <a:solidFill>
                  <a:srgbClr val="FFFFFF"/>
                </a:solidFill>
              </a:rPr>
              <a:t>bump</a:t>
            </a:r>
            <a:r>
              <a:rPr lang="id-ID" sz="1400">
                <a:solidFill>
                  <a:srgbClr val="FFFFFF"/>
                </a:solidFill>
              </a:rPr>
              <a:t> map </a:t>
            </a:r>
            <a:r>
              <a:rPr lang="id-ID" sz="1400" err="1">
                <a:solidFill>
                  <a:srgbClr val="FFFFFF"/>
                </a:solidFill>
              </a:rPr>
              <a:t>using</a:t>
            </a:r>
            <a:r>
              <a:rPr lang="id-ID" sz="1400">
                <a:solidFill>
                  <a:srgbClr val="FFFFFF"/>
                </a:solidFill>
              </a:rPr>
              <a:t> a </a:t>
            </a:r>
            <a:r>
              <a:rPr lang="id-ID" sz="1400" err="1">
                <a:solidFill>
                  <a:srgbClr val="FFFFFF"/>
                </a:solidFill>
              </a:rPr>
              <a:t>randomly</a:t>
            </a:r>
            <a:r>
              <a:rPr lang="id-ID" sz="1400">
                <a:solidFill>
                  <a:srgbClr val="FFFFFF"/>
                </a:solidFill>
              </a:rPr>
              <a:t> </a:t>
            </a:r>
            <a:r>
              <a:rPr lang="id-ID" sz="1400" err="1">
                <a:solidFill>
                  <a:srgbClr val="FFFFFF"/>
                </a:solidFill>
              </a:rPr>
              <a:t>generated</a:t>
            </a:r>
            <a:r>
              <a:rPr lang="id-ID" sz="1400">
                <a:solidFill>
                  <a:srgbClr val="FFFFFF"/>
                </a:solidFill>
              </a:rPr>
              <a:t> </a:t>
            </a:r>
            <a:r>
              <a:rPr lang="id-ID" sz="1400" err="1">
                <a:solidFill>
                  <a:srgbClr val="FFFFFF"/>
                </a:solidFill>
              </a:rPr>
              <a:t>pattern</a:t>
            </a:r>
            <a:r>
              <a:rPr lang="id-ID" sz="1400">
                <a:solidFill>
                  <a:srgbClr val="FFFFFF"/>
                </a:solidFill>
              </a:rPr>
              <a:t>.</a:t>
            </a:r>
          </a:p>
          <a:p>
            <a:pPr marL="114300" indent="0" algn="just">
              <a:buNone/>
            </a:pPr>
            <a:endParaRPr lang="id-ID" sz="1400">
              <a:solidFill>
                <a:srgbClr val="FFFFFF"/>
              </a:solidFill>
            </a:endParaRPr>
          </a:p>
        </p:txBody>
      </p:sp>
    </p:spTree>
    <p:extLst>
      <p:ext uri="{BB962C8B-B14F-4D97-AF65-F5344CB8AC3E}">
        <p14:creationId xmlns:p14="http://schemas.microsoft.com/office/powerpoint/2010/main" val="959512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3AA0706-B19B-4AED-93DC-CC63F3AE313A}"/>
              </a:ext>
            </a:extLst>
          </p:cNvPr>
          <p:cNvSpPr>
            <a:spLocks noGrp="1"/>
          </p:cNvSpPr>
          <p:nvPr>
            <p:ph type="title"/>
          </p:nvPr>
        </p:nvSpPr>
        <p:spPr/>
        <p:txBody>
          <a:bodyPr/>
          <a:lstStyle/>
          <a:p>
            <a:r>
              <a:rPr lang="en" sz="2400" b="1">
                <a:solidFill>
                  <a:srgbClr val="FFFFFF"/>
                </a:solidFill>
              </a:rPr>
              <a:t>Using Canvas as a Texture</a:t>
            </a:r>
            <a:endParaRPr lang="id-ID" sz="2400">
              <a:solidFill>
                <a:srgbClr val="FFFFFF"/>
              </a:solidFill>
            </a:endParaRPr>
          </a:p>
        </p:txBody>
      </p:sp>
      <p:sp>
        <p:nvSpPr>
          <p:cNvPr id="3" name="Subjudul 2">
            <a:extLst>
              <a:ext uri="{FF2B5EF4-FFF2-40B4-BE49-F238E27FC236}">
                <a16:creationId xmlns:a16="http://schemas.microsoft.com/office/drawing/2014/main" id="{896104E5-7D5E-4885-A0D4-4E25DEA94F34}"/>
              </a:ext>
            </a:extLst>
          </p:cNvPr>
          <p:cNvSpPr>
            <a:spLocks noGrp="1"/>
          </p:cNvSpPr>
          <p:nvPr>
            <p:ph type="subTitle" idx="1"/>
          </p:nvPr>
        </p:nvSpPr>
        <p:spPr>
          <a:xfrm>
            <a:off x="713250" y="1175650"/>
            <a:ext cx="4246478" cy="2554342"/>
          </a:xfrm>
        </p:spPr>
        <p:txBody>
          <a:bodyPr/>
          <a:lstStyle/>
          <a:p>
            <a:pPr marL="114300" indent="0">
              <a:buNone/>
            </a:pPr>
            <a:r>
              <a:rPr lang="id-ID">
                <a:solidFill>
                  <a:srgbClr val="FFFFFF"/>
                </a:solidFill>
              </a:rPr>
              <a:t>First </a:t>
            </a:r>
            <a:r>
              <a:rPr lang="id-ID" err="1">
                <a:solidFill>
                  <a:srgbClr val="FFFFFF"/>
                </a:solidFill>
              </a:rPr>
              <a:t>example</a:t>
            </a:r>
            <a:r>
              <a:rPr lang="id-ID">
                <a:solidFill>
                  <a:srgbClr val="FFFFFF"/>
                </a:solidFill>
              </a:rPr>
              <a:t>, </a:t>
            </a:r>
            <a:r>
              <a:rPr lang="id-ID" err="1">
                <a:solidFill>
                  <a:srgbClr val="FFFFFF"/>
                </a:solidFill>
              </a:rPr>
              <a:t>we'll</a:t>
            </a:r>
            <a:r>
              <a:rPr lang="id-ID">
                <a:solidFill>
                  <a:srgbClr val="FFFFFF"/>
                </a:solidFill>
              </a:rPr>
              <a:t> </a:t>
            </a:r>
            <a:r>
              <a:rPr lang="id-ID" err="1">
                <a:solidFill>
                  <a:srgbClr val="FFFFFF"/>
                </a:solidFill>
              </a:rPr>
              <a:t>use</a:t>
            </a:r>
            <a:r>
              <a:rPr lang="id-ID">
                <a:solidFill>
                  <a:srgbClr val="FFFFFF"/>
                </a:solidFill>
              </a:rPr>
              <a:t> </a:t>
            </a:r>
            <a:r>
              <a:rPr lang="id-ID" b="1" err="1">
                <a:solidFill>
                  <a:srgbClr val="FFFFFF"/>
                </a:solidFill>
              </a:rPr>
              <a:t>Literally</a:t>
            </a:r>
            <a:r>
              <a:rPr lang="id-ID" b="1">
                <a:solidFill>
                  <a:srgbClr val="FFFFFF"/>
                </a:solidFill>
              </a:rPr>
              <a:t> </a:t>
            </a:r>
            <a:r>
              <a:rPr lang="id-ID" err="1">
                <a:solidFill>
                  <a:srgbClr val="FFFFFF"/>
                </a:solidFill>
              </a:rPr>
              <a:t>library</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create</a:t>
            </a:r>
            <a:r>
              <a:rPr lang="id-ID">
                <a:solidFill>
                  <a:srgbClr val="FFFFFF"/>
                </a:solidFill>
              </a:rPr>
              <a:t> </a:t>
            </a:r>
            <a:r>
              <a:rPr lang="id-ID" err="1">
                <a:solidFill>
                  <a:srgbClr val="FFFFFF"/>
                </a:solidFill>
              </a:rPr>
              <a:t>an</a:t>
            </a:r>
            <a:r>
              <a:rPr lang="id-ID">
                <a:solidFill>
                  <a:srgbClr val="FFFFFF"/>
                </a:solidFill>
              </a:rPr>
              <a:t> </a:t>
            </a:r>
            <a:r>
              <a:rPr lang="id-ID" err="1">
                <a:solidFill>
                  <a:srgbClr val="FFFFFF"/>
                </a:solidFill>
              </a:rPr>
              <a:t>interactive</a:t>
            </a:r>
            <a:r>
              <a:rPr lang="id-ID">
                <a:solidFill>
                  <a:srgbClr val="FFFFFF"/>
                </a:solidFill>
              </a:rPr>
              <a:t> </a:t>
            </a:r>
            <a:r>
              <a:rPr lang="id-ID" err="1">
                <a:solidFill>
                  <a:srgbClr val="FFFFFF"/>
                </a:solidFill>
              </a:rPr>
              <a:t>canvas</a:t>
            </a:r>
            <a:r>
              <a:rPr lang="id-ID">
                <a:solidFill>
                  <a:srgbClr val="FFFFFF"/>
                </a:solidFill>
              </a:rPr>
              <a:t> </a:t>
            </a:r>
            <a:r>
              <a:rPr lang="id-ID" err="1">
                <a:solidFill>
                  <a:srgbClr val="FFFFFF"/>
                </a:solidFill>
              </a:rPr>
              <a:t>that</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can</a:t>
            </a:r>
            <a:r>
              <a:rPr lang="id-ID">
                <a:solidFill>
                  <a:srgbClr val="FFFFFF"/>
                </a:solidFill>
              </a:rPr>
              <a:t> </a:t>
            </a:r>
            <a:r>
              <a:rPr lang="id-ID" err="1">
                <a:solidFill>
                  <a:srgbClr val="FFFFFF"/>
                </a:solidFill>
              </a:rPr>
              <a:t>draw</a:t>
            </a:r>
            <a:r>
              <a:rPr lang="id-ID">
                <a:solidFill>
                  <a:srgbClr val="FFFFFF"/>
                </a:solidFill>
              </a:rPr>
              <a:t> </a:t>
            </a:r>
            <a:r>
              <a:rPr lang="id-ID" err="1">
                <a:solidFill>
                  <a:srgbClr val="FFFFFF"/>
                </a:solidFill>
              </a:rPr>
              <a:t>on</a:t>
            </a:r>
            <a:r>
              <a:rPr lang="id-ID">
                <a:solidFill>
                  <a:srgbClr val="FFFFFF"/>
                </a:solidFill>
              </a:rPr>
              <a:t> </a:t>
            </a:r>
            <a:r>
              <a:rPr lang="id-ID" err="1">
                <a:solidFill>
                  <a:srgbClr val="FFFFFF"/>
                </a:solidFill>
              </a:rPr>
              <a:t>and</a:t>
            </a:r>
            <a:r>
              <a:rPr lang="id-ID">
                <a:solidFill>
                  <a:srgbClr val="FFFFFF"/>
                </a:solidFill>
              </a:rPr>
              <a:t> </a:t>
            </a:r>
            <a:r>
              <a:rPr lang="id-ID" err="1">
                <a:solidFill>
                  <a:srgbClr val="FFFFFF"/>
                </a:solidFill>
              </a:rPr>
              <a:t>then</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image</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draw</a:t>
            </a:r>
            <a:r>
              <a:rPr lang="id-ID">
                <a:solidFill>
                  <a:srgbClr val="FFFFFF"/>
                </a:solidFill>
              </a:rPr>
              <a:t> </a:t>
            </a:r>
            <a:r>
              <a:rPr lang="id-ID" err="1">
                <a:solidFill>
                  <a:srgbClr val="FFFFFF"/>
                </a:solidFill>
              </a:rPr>
              <a:t>on</a:t>
            </a:r>
            <a:r>
              <a:rPr lang="id-ID">
                <a:solidFill>
                  <a:srgbClr val="FFFFFF"/>
                </a:solidFill>
              </a:rPr>
              <a:t> </a:t>
            </a:r>
            <a:r>
              <a:rPr lang="id-ID" err="1">
                <a:solidFill>
                  <a:srgbClr val="FFFFFF"/>
                </a:solidFill>
              </a:rPr>
              <a:t>canvas</a:t>
            </a:r>
            <a:r>
              <a:rPr lang="id-ID">
                <a:solidFill>
                  <a:srgbClr val="FFFFFF"/>
                </a:solidFill>
              </a:rPr>
              <a:t> </a:t>
            </a:r>
            <a:r>
              <a:rPr lang="id-ID" err="1">
                <a:solidFill>
                  <a:srgbClr val="FFFFFF"/>
                </a:solidFill>
              </a:rPr>
              <a:t>can</a:t>
            </a:r>
            <a:r>
              <a:rPr lang="id-ID">
                <a:solidFill>
                  <a:srgbClr val="FFFFFF"/>
                </a:solidFill>
              </a:rPr>
              <a:t> </a:t>
            </a:r>
            <a:r>
              <a:rPr lang="id-ID" err="1">
                <a:solidFill>
                  <a:srgbClr val="FFFFFF"/>
                </a:solidFill>
              </a:rPr>
              <a:t>be</a:t>
            </a:r>
            <a:r>
              <a:rPr lang="id-ID">
                <a:solidFill>
                  <a:srgbClr val="FFFFFF"/>
                </a:solidFill>
              </a:rPr>
              <a:t> </a:t>
            </a:r>
            <a:r>
              <a:rPr lang="id-ID" err="1">
                <a:solidFill>
                  <a:srgbClr val="FFFFFF"/>
                </a:solidFill>
              </a:rPr>
              <a:t>used</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texture</a:t>
            </a:r>
            <a:r>
              <a:rPr lang="id-ID">
                <a:solidFill>
                  <a:srgbClr val="FFFFFF"/>
                </a:solidFill>
              </a:rPr>
              <a:t>.</a:t>
            </a:r>
          </a:p>
        </p:txBody>
      </p:sp>
      <p:pic>
        <p:nvPicPr>
          <p:cNvPr id="4" name="Gambar 4">
            <a:extLst>
              <a:ext uri="{FF2B5EF4-FFF2-40B4-BE49-F238E27FC236}">
                <a16:creationId xmlns:a16="http://schemas.microsoft.com/office/drawing/2014/main" id="{F731FEA6-6A7C-4492-B3A0-E7A427A3D574}"/>
              </a:ext>
            </a:extLst>
          </p:cNvPr>
          <p:cNvPicPr>
            <a:picLocks noChangeAspect="1"/>
          </p:cNvPicPr>
          <p:nvPr/>
        </p:nvPicPr>
        <p:blipFill>
          <a:blip r:embed="rId2"/>
          <a:stretch>
            <a:fillRect/>
          </a:stretch>
        </p:blipFill>
        <p:spPr>
          <a:xfrm>
            <a:off x="1050552" y="2958353"/>
            <a:ext cx="3752850" cy="1714500"/>
          </a:xfrm>
          <a:prstGeom prst="rect">
            <a:avLst/>
          </a:prstGeom>
        </p:spPr>
      </p:pic>
      <p:pic>
        <p:nvPicPr>
          <p:cNvPr id="5" name="Gambar 6">
            <a:extLst>
              <a:ext uri="{FF2B5EF4-FFF2-40B4-BE49-F238E27FC236}">
                <a16:creationId xmlns:a16="http://schemas.microsoft.com/office/drawing/2014/main" id="{2EBA596B-2C06-437C-8904-7A1308C4CD46}"/>
              </a:ext>
            </a:extLst>
          </p:cNvPr>
          <p:cNvPicPr>
            <a:picLocks noChangeAspect="1"/>
          </p:cNvPicPr>
          <p:nvPr/>
        </p:nvPicPr>
        <p:blipFill>
          <a:blip r:embed="rId3"/>
          <a:stretch>
            <a:fillRect/>
          </a:stretch>
        </p:blipFill>
        <p:spPr>
          <a:xfrm>
            <a:off x="5294779" y="1773331"/>
            <a:ext cx="3533775" cy="1781175"/>
          </a:xfrm>
          <a:prstGeom prst="rect">
            <a:avLst/>
          </a:prstGeom>
        </p:spPr>
      </p:pic>
    </p:spTree>
    <p:extLst>
      <p:ext uri="{BB962C8B-B14F-4D97-AF65-F5344CB8AC3E}">
        <p14:creationId xmlns:p14="http://schemas.microsoft.com/office/powerpoint/2010/main" val="4211279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CA7F676-804C-4A78-B0AB-4ECC8EA89DFD}"/>
              </a:ext>
            </a:extLst>
          </p:cNvPr>
          <p:cNvSpPr>
            <a:spLocks noGrp="1"/>
          </p:cNvSpPr>
          <p:nvPr>
            <p:ph type="title"/>
          </p:nvPr>
        </p:nvSpPr>
        <p:spPr/>
        <p:txBody>
          <a:bodyPr/>
          <a:lstStyle/>
          <a:p>
            <a:r>
              <a:rPr lang="en" sz="2400" b="1">
                <a:solidFill>
                  <a:srgbClr val="FFFFFF"/>
                </a:solidFill>
              </a:rPr>
              <a:t>Using Canvas as a Texture</a:t>
            </a:r>
            <a:endParaRPr lang="en" sz="2400">
              <a:solidFill>
                <a:srgbClr val="FFFFFF"/>
              </a:solidFill>
            </a:endParaRPr>
          </a:p>
        </p:txBody>
      </p:sp>
      <p:sp>
        <p:nvSpPr>
          <p:cNvPr id="3" name="Subjudul 2">
            <a:extLst>
              <a:ext uri="{FF2B5EF4-FFF2-40B4-BE49-F238E27FC236}">
                <a16:creationId xmlns:a16="http://schemas.microsoft.com/office/drawing/2014/main" id="{5AC08864-04C5-4583-9C62-9AE6A39E9124}"/>
              </a:ext>
            </a:extLst>
          </p:cNvPr>
          <p:cNvSpPr>
            <a:spLocks noGrp="1"/>
          </p:cNvSpPr>
          <p:nvPr>
            <p:ph type="subTitle" idx="1"/>
          </p:nvPr>
        </p:nvSpPr>
        <p:spPr>
          <a:xfrm>
            <a:off x="713250" y="1175650"/>
            <a:ext cx="3880286" cy="3428400"/>
          </a:xfrm>
        </p:spPr>
        <p:txBody>
          <a:bodyPr/>
          <a:lstStyle/>
          <a:p>
            <a:r>
              <a:rPr lang="id-ID" err="1">
                <a:solidFill>
                  <a:srgbClr val="FFFFFF"/>
                </a:solidFill>
              </a:rPr>
              <a:t>Create</a:t>
            </a:r>
            <a:r>
              <a:rPr lang="id-ID">
                <a:solidFill>
                  <a:srgbClr val="FFFFFF"/>
                </a:solidFill>
              </a:rPr>
              <a:t> a </a:t>
            </a:r>
            <a:r>
              <a:rPr lang="id-ID" err="1">
                <a:solidFill>
                  <a:srgbClr val="FFFFFF"/>
                </a:solidFill>
              </a:rPr>
              <a:t>canvas</a:t>
            </a:r>
            <a:r>
              <a:rPr lang="id-ID">
                <a:solidFill>
                  <a:srgbClr val="FFFFFF"/>
                </a:solidFill>
              </a:rPr>
              <a:t> </a:t>
            </a:r>
            <a:r>
              <a:rPr lang="id-ID" err="1">
                <a:solidFill>
                  <a:srgbClr val="FFFFFF"/>
                </a:solidFill>
              </a:rPr>
              <a:t>with</a:t>
            </a:r>
            <a:r>
              <a:rPr lang="id-ID">
                <a:solidFill>
                  <a:srgbClr val="FFFFFF"/>
                </a:solidFill>
              </a:rPr>
              <a:t> </a:t>
            </a:r>
            <a:r>
              <a:rPr lang="id-ID" err="1">
                <a:solidFill>
                  <a:srgbClr val="FFFFFF"/>
                </a:solidFill>
              </a:rPr>
              <a:t>the</a:t>
            </a:r>
            <a:r>
              <a:rPr lang="id-ID">
                <a:solidFill>
                  <a:srgbClr val="FFFFFF"/>
                </a:solidFill>
              </a:rPr>
              <a:t> </a:t>
            </a:r>
            <a:r>
              <a:rPr lang="id-ID" i="1" err="1">
                <a:solidFill>
                  <a:srgbClr val="FFFFFF"/>
                </a:solidFill>
              </a:rPr>
              <a:t>literallycanvas</a:t>
            </a:r>
            <a:r>
              <a:rPr lang="id-ID" i="1">
                <a:solidFill>
                  <a:srgbClr val="FFFFFF"/>
                </a:solidFill>
              </a:rPr>
              <a:t> </a:t>
            </a:r>
            <a:r>
              <a:rPr lang="id-ID" err="1">
                <a:solidFill>
                  <a:srgbClr val="FFFFFF"/>
                </a:solidFill>
              </a:rPr>
              <a:t>provided</a:t>
            </a:r>
            <a:r>
              <a:rPr lang="id-ID">
                <a:solidFill>
                  <a:srgbClr val="FFFFFF"/>
                </a:solidFill>
              </a:rPr>
              <a:t> in </a:t>
            </a:r>
            <a:r>
              <a:rPr lang="id-ID" err="1">
                <a:solidFill>
                  <a:srgbClr val="FFFFFF"/>
                </a:solidFill>
              </a:rPr>
              <a:t>the</a:t>
            </a:r>
            <a:r>
              <a:rPr lang="id-ID">
                <a:solidFill>
                  <a:srgbClr val="FFFFFF"/>
                </a:solidFill>
              </a:rPr>
              <a:t> </a:t>
            </a:r>
            <a:r>
              <a:rPr lang="id-ID" b="1" err="1">
                <a:solidFill>
                  <a:srgbClr val="FFFFFF"/>
                </a:solidFill>
              </a:rPr>
              <a:t>Literally</a:t>
            </a:r>
            <a:r>
              <a:rPr lang="id-ID">
                <a:solidFill>
                  <a:srgbClr val="FFFFFF"/>
                </a:solidFill>
              </a:rPr>
              <a:t> </a:t>
            </a:r>
            <a:r>
              <a:rPr lang="id-ID" err="1">
                <a:solidFill>
                  <a:srgbClr val="FFFFFF"/>
                </a:solidFill>
              </a:rPr>
              <a:t>library</a:t>
            </a:r>
            <a:r>
              <a:rPr lang="id-ID">
                <a:solidFill>
                  <a:srgbClr val="FFFFFF"/>
                </a:solidFill>
              </a:rPr>
              <a:t>.</a:t>
            </a: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r>
              <a:rPr lang="id-ID" err="1">
                <a:solidFill>
                  <a:srgbClr val="FFFFFF"/>
                </a:solidFill>
              </a:rPr>
              <a:t>Create</a:t>
            </a:r>
            <a:r>
              <a:rPr lang="id-ID">
                <a:solidFill>
                  <a:srgbClr val="FFFFFF"/>
                </a:solidFill>
              </a:rPr>
              <a:t> a </a:t>
            </a:r>
            <a:r>
              <a:rPr lang="id-ID" err="1">
                <a:solidFill>
                  <a:srgbClr val="FFFFFF"/>
                </a:solidFill>
              </a:rPr>
              <a:t>texture</a:t>
            </a:r>
            <a:r>
              <a:rPr lang="id-ID">
                <a:solidFill>
                  <a:srgbClr val="FFFFFF"/>
                </a:solidFill>
              </a:rPr>
              <a:t> </a:t>
            </a:r>
            <a:r>
              <a:rPr lang="id-ID" err="1">
                <a:solidFill>
                  <a:srgbClr val="FFFFFF"/>
                </a:solidFill>
              </a:rPr>
              <a:t>that</a:t>
            </a:r>
            <a:r>
              <a:rPr lang="id-ID">
                <a:solidFill>
                  <a:srgbClr val="FFFFFF"/>
                </a:solidFill>
              </a:rPr>
              <a:t> </a:t>
            </a:r>
            <a:r>
              <a:rPr lang="id-ID" err="1">
                <a:solidFill>
                  <a:srgbClr val="FFFFFF"/>
                </a:solidFill>
              </a:rPr>
              <a:t>uses</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canvas</a:t>
            </a:r>
            <a:r>
              <a:rPr lang="id-ID">
                <a:solidFill>
                  <a:srgbClr val="FFFFFF"/>
                </a:solidFill>
              </a:rPr>
              <a:t> </a:t>
            </a:r>
            <a:r>
              <a:rPr lang="id-ID" err="1">
                <a:solidFill>
                  <a:srgbClr val="FFFFFF"/>
                </a:solidFill>
              </a:rPr>
              <a:t>drawing</a:t>
            </a:r>
            <a:r>
              <a:rPr lang="id-ID">
                <a:solidFill>
                  <a:srgbClr val="FFFFFF"/>
                </a:solidFill>
              </a:rPr>
              <a:t> as </a:t>
            </a:r>
            <a:r>
              <a:rPr lang="id-ID" err="1">
                <a:solidFill>
                  <a:srgbClr val="FFFFFF"/>
                </a:solidFill>
              </a:rPr>
              <a:t>its</a:t>
            </a:r>
            <a:r>
              <a:rPr lang="id-ID">
                <a:solidFill>
                  <a:srgbClr val="FFFFFF"/>
                </a:solidFill>
              </a:rPr>
              <a:t> </a:t>
            </a:r>
            <a:r>
              <a:rPr lang="id-ID" err="1">
                <a:solidFill>
                  <a:srgbClr val="FFFFFF"/>
                </a:solidFill>
              </a:rPr>
              <a:t>input</a:t>
            </a:r>
            <a:r>
              <a:rPr lang="id-ID">
                <a:solidFill>
                  <a:srgbClr val="FFFFFF"/>
                </a:solidFill>
              </a:rPr>
              <a:t>. In </a:t>
            </a:r>
            <a:r>
              <a:rPr lang="id-ID" err="1">
                <a:solidFill>
                  <a:srgbClr val="FFFFFF"/>
                </a:solidFill>
              </a:rPr>
              <a:t>this</a:t>
            </a:r>
            <a:r>
              <a:rPr lang="id-ID">
                <a:solidFill>
                  <a:srgbClr val="FFFFFF"/>
                </a:solidFill>
              </a:rPr>
              <a:t> </a:t>
            </a:r>
            <a:r>
              <a:rPr lang="id-ID" err="1">
                <a:solidFill>
                  <a:srgbClr val="FFFFFF"/>
                </a:solidFill>
              </a:rPr>
              <a:t>case</a:t>
            </a:r>
            <a:r>
              <a:rPr lang="id-ID">
                <a:solidFill>
                  <a:srgbClr val="FFFFFF"/>
                </a:solidFill>
              </a:rPr>
              <a:t>, </a:t>
            </a:r>
            <a:r>
              <a:rPr lang="id-ID" err="1">
                <a:solidFill>
                  <a:srgbClr val="FFFFFF"/>
                </a:solidFill>
              </a:rPr>
              <a:t>we</a:t>
            </a:r>
            <a:r>
              <a:rPr lang="id-ID">
                <a:solidFill>
                  <a:srgbClr val="FFFFFF"/>
                </a:solidFill>
              </a:rPr>
              <a:t> set </a:t>
            </a:r>
            <a:r>
              <a:rPr lang="id-ID" err="1">
                <a:solidFill>
                  <a:srgbClr val="FFFFFF"/>
                </a:solidFill>
              </a:rPr>
              <a:t>Geometry</a:t>
            </a:r>
            <a:r>
              <a:rPr lang="id-ID">
                <a:solidFill>
                  <a:srgbClr val="FFFFFF"/>
                </a:solidFill>
              </a:rPr>
              <a:t> </a:t>
            </a:r>
            <a:r>
              <a:rPr lang="id-ID" err="1">
                <a:solidFill>
                  <a:srgbClr val="FFFFFF"/>
                </a:solidFill>
              </a:rPr>
              <a:t>Texture</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canvas</a:t>
            </a:r>
            <a:r>
              <a:rPr lang="id-ID">
                <a:solidFill>
                  <a:srgbClr val="FFFFFF"/>
                </a:solidFill>
              </a:rPr>
              <a:t>.</a:t>
            </a: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r>
              <a:rPr lang="id-ID" err="1">
                <a:solidFill>
                  <a:srgbClr val="FFFFFF"/>
                </a:solidFill>
              </a:rPr>
              <a:t>Update</a:t>
            </a:r>
            <a:r>
              <a:rPr lang="id-ID">
                <a:solidFill>
                  <a:srgbClr val="FFFFFF"/>
                </a:solidFill>
              </a:rPr>
              <a:t> </a:t>
            </a:r>
            <a:r>
              <a:rPr lang="id-ID" err="1">
                <a:solidFill>
                  <a:srgbClr val="FFFFFF"/>
                </a:solidFill>
              </a:rPr>
              <a:t>the</a:t>
            </a:r>
            <a:r>
              <a:rPr lang="id-ID">
                <a:solidFill>
                  <a:srgbClr val="FFFFFF"/>
                </a:solidFill>
              </a:rPr>
              <a:t> material </a:t>
            </a:r>
            <a:r>
              <a:rPr lang="id-ID" err="1">
                <a:solidFill>
                  <a:srgbClr val="FFFFFF"/>
                </a:solidFill>
              </a:rPr>
              <a:t>so</a:t>
            </a:r>
            <a:r>
              <a:rPr lang="id-ID">
                <a:solidFill>
                  <a:srgbClr val="FFFFFF"/>
                </a:solidFill>
              </a:rPr>
              <a:t> </a:t>
            </a:r>
            <a:r>
              <a:rPr lang="id-ID" err="1">
                <a:solidFill>
                  <a:srgbClr val="FFFFFF"/>
                </a:solidFill>
              </a:rPr>
              <a:t>that</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latest</a:t>
            </a:r>
            <a:r>
              <a:rPr lang="id-ID">
                <a:solidFill>
                  <a:srgbClr val="FFFFFF"/>
                </a:solidFill>
              </a:rPr>
              <a:t> </a:t>
            </a:r>
            <a:r>
              <a:rPr lang="id-ID" err="1">
                <a:solidFill>
                  <a:srgbClr val="FFFFFF"/>
                </a:solidFill>
              </a:rPr>
              <a:t>version</a:t>
            </a:r>
            <a:r>
              <a:rPr lang="id-ID">
                <a:solidFill>
                  <a:srgbClr val="FFFFFF"/>
                </a:solidFill>
              </a:rPr>
              <a:t> </a:t>
            </a:r>
            <a:r>
              <a:rPr lang="id-ID" err="1">
                <a:solidFill>
                  <a:srgbClr val="FFFFFF"/>
                </a:solidFill>
              </a:rPr>
              <a:t>of</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canvas</a:t>
            </a:r>
            <a:r>
              <a:rPr lang="id-ID">
                <a:solidFill>
                  <a:srgbClr val="FFFFFF"/>
                </a:solidFill>
              </a:rPr>
              <a:t> </a:t>
            </a:r>
            <a:r>
              <a:rPr lang="id-ID" err="1">
                <a:solidFill>
                  <a:srgbClr val="FFFFFF"/>
                </a:solidFill>
              </a:rPr>
              <a:t>drawing</a:t>
            </a:r>
            <a:r>
              <a:rPr lang="id-ID">
                <a:solidFill>
                  <a:srgbClr val="FFFFFF"/>
                </a:solidFill>
              </a:rPr>
              <a:t> </a:t>
            </a:r>
            <a:r>
              <a:rPr lang="id-ID" err="1">
                <a:solidFill>
                  <a:srgbClr val="FFFFFF"/>
                </a:solidFill>
              </a:rPr>
              <a:t>is</a:t>
            </a:r>
            <a:r>
              <a:rPr lang="id-ID">
                <a:solidFill>
                  <a:srgbClr val="FFFFFF"/>
                </a:solidFill>
              </a:rPr>
              <a:t> </a:t>
            </a:r>
            <a:r>
              <a:rPr lang="id-ID" err="1">
                <a:solidFill>
                  <a:srgbClr val="FFFFFF"/>
                </a:solidFill>
              </a:rPr>
              <a:t>shown</a:t>
            </a:r>
            <a:r>
              <a:rPr lang="id-ID">
                <a:solidFill>
                  <a:srgbClr val="FFFFFF"/>
                </a:solidFill>
              </a:rPr>
              <a:t> </a:t>
            </a:r>
            <a:r>
              <a:rPr lang="id-ID" err="1">
                <a:solidFill>
                  <a:srgbClr val="FFFFFF"/>
                </a:solidFill>
              </a:rPr>
              <a:t>on</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cube</a:t>
            </a:r>
            <a:r>
              <a:rPr lang="id-ID">
                <a:solidFill>
                  <a:srgbClr val="FFFFFF"/>
                </a:solidFill>
              </a:rPr>
              <a:t>. In </a:t>
            </a:r>
            <a:r>
              <a:rPr lang="id-ID" err="1">
                <a:solidFill>
                  <a:srgbClr val="FFFFFF"/>
                </a:solidFill>
              </a:rPr>
              <a:t>the</a:t>
            </a:r>
            <a:r>
              <a:rPr lang="id-ID">
                <a:solidFill>
                  <a:srgbClr val="FFFFFF"/>
                </a:solidFill>
              </a:rPr>
              <a:t> </a:t>
            </a:r>
            <a:r>
              <a:rPr lang="id-ID" err="1">
                <a:solidFill>
                  <a:srgbClr val="FFFFFF"/>
                </a:solidFill>
              </a:rPr>
              <a:t>render</a:t>
            </a:r>
            <a:r>
              <a:rPr lang="id-ID">
                <a:solidFill>
                  <a:srgbClr val="FFFFFF"/>
                </a:solidFill>
              </a:rPr>
              <a:t> </a:t>
            </a:r>
            <a:r>
              <a:rPr lang="id-ID" err="1">
                <a:solidFill>
                  <a:srgbClr val="FFFFFF"/>
                </a:solidFill>
              </a:rPr>
              <a:t>function</a:t>
            </a:r>
            <a:r>
              <a:rPr lang="id-ID">
                <a:solidFill>
                  <a:srgbClr val="FFFFFF"/>
                </a:solidFill>
              </a:rPr>
              <a:t>, </a:t>
            </a:r>
            <a:r>
              <a:rPr lang="id-ID" err="1">
                <a:solidFill>
                  <a:srgbClr val="FFFFFF"/>
                </a:solidFill>
              </a:rPr>
              <a:t>we</a:t>
            </a:r>
            <a:r>
              <a:rPr lang="id-ID">
                <a:solidFill>
                  <a:srgbClr val="FFFFFF"/>
                </a:solidFill>
              </a:rPr>
              <a:t> set </a:t>
            </a:r>
            <a:r>
              <a:rPr lang="id-ID" err="1">
                <a:solidFill>
                  <a:srgbClr val="FFFFFF"/>
                </a:solidFill>
              </a:rPr>
              <a:t>the</a:t>
            </a:r>
            <a:r>
              <a:rPr lang="id-ID">
                <a:solidFill>
                  <a:srgbClr val="FFFFFF"/>
                </a:solidFill>
              </a:rPr>
              <a:t> </a:t>
            </a:r>
            <a:r>
              <a:rPr lang="id-ID" err="1">
                <a:solidFill>
                  <a:srgbClr val="FFFFFF"/>
                </a:solidFill>
              </a:rPr>
              <a:t>material's</a:t>
            </a:r>
            <a:r>
              <a:rPr lang="id-ID">
                <a:solidFill>
                  <a:srgbClr val="FFFFFF"/>
                </a:solidFill>
              </a:rPr>
              <a:t> </a:t>
            </a:r>
            <a:r>
              <a:rPr lang="id-ID" err="1">
                <a:solidFill>
                  <a:srgbClr val="FFFFFF"/>
                </a:solidFill>
              </a:rPr>
              <a:t>needsUpdate</a:t>
            </a:r>
            <a:r>
              <a:rPr lang="id-ID">
                <a:solidFill>
                  <a:srgbClr val="FFFFFF"/>
                </a:solidFill>
              </a:rPr>
              <a:t> </a:t>
            </a:r>
            <a:r>
              <a:rPr lang="id-ID" err="1">
                <a:solidFill>
                  <a:srgbClr val="FFFFFF"/>
                </a:solidFill>
              </a:rPr>
              <a:t>property</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true</a:t>
            </a:r>
            <a:endParaRPr lang="id-ID">
              <a:solidFill>
                <a:srgbClr val="FFFFFF"/>
              </a:solidFill>
            </a:endParaRPr>
          </a:p>
        </p:txBody>
      </p:sp>
      <p:pic>
        <p:nvPicPr>
          <p:cNvPr id="5" name="Gambar 5" descr="Sebuah gambar berisi teks&#10;&#10;Deskripsi dibuat secara otomatis">
            <a:extLst>
              <a:ext uri="{FF2B5EF4-FFF2-40B4-BE49-F238E27FC236}">
                <a16:creationId xmlns:a16="http://schemas.microsoft.com/office/drawing/2014/main" id="{73C7C1E2-58C8-49ED-BD03-0295F023DA67}"/>
              </a:ext>
            </a:extLst>
          </p:cNvPr>
          <p:cNvPicPr>
            <a:picLocks noChangeAspect="1"/>
          </p:cNvPicPr>
          <p:nvPr/>
        </p:nvPicPr>
        <p:blipFill>
          <a:blip r:embed="rId2"/>
          <a:stretch>
            <a:fillRect/>
          </a:stretch>
        </p:blipFill>
        <p:spPr>
          <a:xfrm>
            <a:off x="5349586" y="1111766"/>
            <a:ext cx="2512126" cy="574593"/>
          </a:xfrm>
          <a:prstGeom prst="rect">
            <a:avLst/>
          </a:prstGeom>
        </p:spPr>
      </p:pic>
      <p:pic>
        <p:nvPicPr>
          <p:cNvPr id="6" name="Gambar 6" descr="Sebuah gambar berisi teks&#10;&#10;Deskripsi dibuat secara otomatis">
            <a:extLst>
              <a:ext uri="{FF2B5EF4-FFF2-40B4-BE49-F238E27FC236}">
                <a16:creationId xmlns:a16="http://schemas.microsoft.com/office/drawing/2014/main" id="{2BBD28C2-9F58-4BD6-9B9E-22501C6B8F91}"/>
              </a:ext>
            </a:extLst>
          </p:cNvPr>
          <p:cNvPicPr>
            <a:picLocks noChangeAspect="1"/>
          </p:cNvPicPr>
          <p:nvPr/>
        </p:nvPicPr>
        <p:blipFill>
          <a:blip r:embed="rId3"/>
          <a:stretch>
            <a:fillRect/>
          </a:stretch>
        </p:blipFill>
        <p:spPr>
          <a:xfrm>
            <a:off x="5352803" y="1707207"/>
            <a:ext cx="2550226" cy="415377"/>
          </a:xfrm>
          <a:prstGeom prst="rect">
            <a:avLst/>
          </a:prstGeom>
        </p:spPr>
      </p:pic>
      <p:pic>
        <p:nvPicPr>
          <p:cNvPr id="7" name="Gambar 7" descr="Sebuah gambar berisi teks, layar, cuplikan layar&#10;&#10;Deskripsi dibuat secara otomatis">
            <a:extLst>
              <a:ext uri="{FF2B5EF4-FFF2-40B4-BE49-F238E27FC236}">
                <a16:creationId xmlns:a16="http://schemas.microsoft.com/office/drawing/2014/main" id="{77E922E4-D682-4F70-B5EE-BDC0A744440F}"/>
              </a:ext>
            </a:extLst>
          </p:cNvPr>
          <p:cNvPicPr>
            <a:picLocks noChangeAspect="1"/>
          </p:cNvPicPr>
          <p:nvPr/>
        </p:nvPicPr>
        <p:blipFill>
          <a:blip r:embed="rId4"/>
          <a:stretch>
            <a:fillRect/>
          </a:stretch>
        </p:blipFill>
        <p:spPr>
          <a:xfrm>
            <a:off x="5352802" y="2312486"/>
            <a:ext cx="2438895" cy="1253315"/>
          </a:xfrm>
          <a:prstGeom prst="rect">
            <a:avLst/>
          </a:prstGeom>
        </p:spPr>
      </p:pic>
      <p:pic>
        <p:nvPicPr>
          <p:cNvPr id="8" name="Gambar 8" descr="Sebuah gambar berisi teks, layar, cuplikan layar&#10;&#10;Deskripsi dibuat secara otomatis">
            <a:extLst>
              <a:ext uri="{FF2B5EF4-FFF2-40B4-BE49-F238E27FC236}">
                <a16:creationId xmlns:a16="http://schemas.microsoft.com/office/drawing/2014/main" id="{A80CD9C9-FD6A-4589-B79D-EB59FA913704}"/>
              </a:ext>
            </a:extLst>
          </p:cNvPr>
          <p:cNvPicPr>
            <a:picLocks noChangeAspect="1"/>
          </p:cNvPicPr>
          <p:nvPr/>
        </p:nvPicPr>
        <p:blipFill>
          <a:blip r:embed="rId5"/>
          <a:stretch>
            <a:fillRect/>
          </a:stretch>
        </p:blipFill>
        <p:spPr>
          <a:xfrm>
            <a:off x="5384346" y="3772271"/>
            <a:ext cx="2205100" cy="1280309"/>
          </a:xfrm>
          <a:prstGeom prst="rect">
            <a:avLst/>
          </a:prstGeom>
        </p:spPr>
      </p:pic>
    </p:spTree>
    <p:extLst>
      <p:ext uri="{BB962C8B-B14F-4D97-AF65-F5344CB8AC3E}">
        <p14:creationId xmlns:p14="http://schemas.microsoft.com/office/powerpoint/2010/main" val="4259299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3AA0706-B19B-4AED-93DC-CC63F3AE313A}"/>
              </a:ext>
            </a:extLst>
          </p:cNvPr>
          <p:cNvSpPr>
            <a:spLocks noGrp="1"/>
          </p:cNvSpPr>
          <p:nvPr>
            <p:ph type="title"/>
          </p:nvPr>
        </p:nvSpPr>
        <p:spPr/>
        <p:txBody>
          <a:bodyPr/>
          <a:lstStyle/>
          <a:p>
            <a:r>
              <a:rPr lang="en" sz="2400" b="1">
                <a:solidFill>
                  <a:srgbClr val="FFFFFF"/>
                </a:solidFill>
              </a:rPr>
              <a:t>Using the Canvas as a Bump Map</a:t>
            </a:r>
            <a:endParaRPr lang="id-ID" sz="2400">
              <a:solidFill>
                <a:srgbClr val="FFFFFF"/>
              </a:solidFill>
            </a:endParaRPr>
          </a:p>
        </p:txBody>
      </p:sp>
      <p:sp>
        <p:nvSpPr>
          <p:cNvPr id="3" name="Subjudul 2">
            <a:extLst>
              <a:ext uri="{FF2B5EF4-FFF2-40B4-BE49-F238E27FC236}">
                <a16:creationId xmlns:a16="http://schemas.microsoft.com/office/drawing/2014/main" id="{896104E5-7D5E-4885-A0D4-4E25DEA94F34}"/>
              </a:ext>
            </a:extLst>
          </p:cNvPr>
          <p:cNvSpPr>
            <a:spLocks noGrp="1"/>
          </p:cNvSpPr>
          <p:nvPr>
            <p:ph type="subTitle" idx="1"/>
          </p:nvPr>
        </p:nvSpPr>
        <p:spPr>
          <a:xfrm>
            <a:off x="713250" y="1175650"/>
            <a:ext cx="4246478" cy="2554342"/>
          </a:xfrm>
        </p:spPr>
        <p:txBody>
          <a:bodyPr/>
          <a:lstStyle/>
          <a:p>
            <a:pPr marL="114300" indent="0">
              <a:buNone/>
            </a:pPr>
            <a:r>
              <a:rPr lang="id-ID">
                <a:solidFill>
                  <a:srgbClr val="FFFFFF"/>
                </a:solidFill>
              </a:rPr>
              <a:t>As </a:t>
            </a:r>
            <a:r>
              <a:rPr lang="id-ID" err="1">
                <a:solidFill>
                  <a:srgbClr val="FFFFFF"/>
                </a:solidFill>
              </a:rPr>
              <a:t>we've</a:t>
            </a:r>
            <a:r>
              <a:rPr lang="id-ID">
                <a:solidFill>
                  <a:srgbClr val="FFFFFF"/>
                </a:solidFill>
              </a:rPr>
              <a:t> </a:t>
            </a:r>
            <a:r>
              <a:rPr lang="id-ID" err="1">
                <a:solidFill>
                  <a:srgbClr val="FFFFFF"/>
                </a:solidFill>
              </a:rPr>
              <a:t>seen</a:t>
            </a:r>
            <a:r>
              <a:rPr lang="id-ID">
                <a:solidFill>
                  <a:srgbClr val="FFFFFF"/>
                </a:solidFill>
              </a:rPr>
              <a:t> </a:t>
            </a:r>
            <a:r>
              <a:rPr lang="id-ID" err="1">
                <a:solidFill>
                  <a:srgbClr val="FFFFFF"/>
                </a:solidFill>
              </a:rPr>
              <a:t>before</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can</a:t>
            </a:r>
            <a:r>
              <a:rPr lang="id-ID">
                <a:solidFill>
                  <a:srgbClr val="FFFFFF"/>
                </a:solidFill>
              </a:rPr>
              <a:t> </a:t>
            </a:r>
            <a:r>
              <a:rPr lang="id-ID" err="1">
                <a:solidFill>
                  <a:srgbClr val="FFFFFF"/>
                </a:solidFill>
              </a:rPr>
              <a:t>create</a:t>
            </a:r>
            <a:r>
              <a:rPr lang="id-ID">
                <a:solidFill>
                  <a:srgbClr val="FFFFFF"/>
                </a:solidFill>
              </a:rPr>
              <a:t> a </a:t>
            </a:r>
            <a:r>
              <a:rPr lang="id-ID" err="1">
                <a:solidFill>
                  <a:srgbClr val="FFFFFF"/>
                </a:solidFill>
              </a:rPr>
              <a:t>simple</a:t>
            </a:r>
            <a:r>
              <a:rPr lang="id-ID">
                <a:solidFill>
                  <a:srgbClr val="FFFFFF"/>
                </a:solidFill>
              </a:rPr>
              <a:t> </a:t>
            </a:r>
            <a:r>
              <a:rPr lang="id-ID" err="1">
                <a:solidFill>
                  <a:srgbClr val="FFFFFF"/>
                </a:solidFill>
              </a:rPr>
              <a:t>wrinkled</a:t>
            </a:r>
            <a:r>
              <a:rPr lang="id-ID">
                <a:solidFill>
                  <a:srgbClr val="FFFFFF"/>
                </a:solidFill>
              </a:rPr>
              <a:t> </a:t>
            </a:r>
            <a:r>
              <a:rPr lang="id-ID" err="1">
                <a:solidFill>
                  <a:srgbClr val="FFFFFF"/>
                </a:solidFill>
              </a:rPr>
              <a:t>texture</a:t>
            </a:r>
            <a:r>
              <a:rPr lang="id-ID">
                <a:solidFill>
                  <a:srgbClr val="FFFFFF"/>
                </a:solidFill>
              </a:rPr>
              <a:t> </a:t>
            </a:r>
            <a:r>
              <a:rPr lang="id-ID" err="1">
                <a:solidFill>
                  <a:srgbClr val="FFFFFF"/>
                </a:solidFill>
              </a:rPr>
              <a:t>with</a:t>
            </a:r>
            <a:r>
              <a:rPr lang="id-ID">
                <a:solidFill>
                  <a:srgbClr val="FFFFFF"/>
                </a:solidFill>
              </a:rPr>
              <a:t> a </a:t>
            </a:r>
            <a:r>
              <a:rPr lang="id-ID" err="1">
                <a:solidFill>
                  <a:srgbClr val="FFFFFF"/>
                </a:solidFill>
              </a:rPr>
              <a:t>bump</a:t>
            </a:r>
            <a:r>
              <a:rPr lang="id-ID">
                <a:solidFill>
                  <a:srgbClr val="FFFFFF"/>
                </a:solidFill>
              </a:rPr>
              <a:t> map. Since a </a:t>
            </a:r>
            <a:r>
              <a:rPr lang="id-ID" err="1">
                <a:solidFill>
                  <a:srgbClr val="FFFFFF"/>
                </a:solidFill>
              </a:rPr>
              <a:t>bump</a:t>
            </a:r>
            <a:r>
              <a:rPr lang="id-ID">
                <a:solidFill>
                  <a:srgbClr val="FFFFFF"/>
                </a:solidFill>
              </a:rPr>
              <a:t> map </a:t>
            </a:r>
            <a:r>
              <a:rPr lang="id-ID" err="1">
                <a:solidFill>
                  <a:srgbClr val="FFFFFF"/>
                </a:solidFill>
              </a:rPr>
              <a:t>is</a:t>
            </a:r>
            <a:r>
              <a:rPr lang="id-ID">
                <a:solidFill>
                  <a:srgbClr val="FFFFFF"/>
                </a:solidFill>
              </a:rPr>
              <a:t> </a:t>
            </a:r>
            <a:r>
              <a:rPr lang="id-ID" err="1">
                <a:solidFill>
                  <a:srgbClr val="FFFFFF"/>
                </a:solidFill>
              </a:rPr>
              <a:t>just</a:t>
            </a:r>
            <a:r>
              <a:rPr lang="id-ID">
                <a:solidFill>
                  <a:srgbClr val="FFFFFF"/>
                </a:solidFill>
              </a:rPr>
              <a:t> a </a:t>
            </a:r>
            <a:r>
              <a:rPr lang="id-ID" err="1">
                <a:solidFill>
                  <a:srgbClr val="FFFFFF"/>
                </a:solidFill>
              </a:rPr>
              <a:t>simple</a:t>
            </a:r>
            <a:r>
              <a:rPr lang="id-ID">
                <a:solidFill>
                  <a:srgbClr val="FFFFFF"/>
                </a:solidFill>
              </a:rPr>
              <a:t> </a:t>
            </a:r>
            <a:r>
              <a:rPr lang="id-ID" err="1">
                <a:solidFill>
                  <a:srgbClr val="FFFFFF"/>
                </a:solidFill>
              </a:rPr>
              <a:t>black-and-white</a:t>
            </a:r>
            <a:r>
              <a:rPr lang="id-ID">
                <a:solidFill>
                  <a:srgbClr val="FFFFFF"/>
                </a:solidFill>
              </a:rPr>
              <a:t> </a:t>
            </a:r>
            <a:r>
              <a:rPr lang="id-ID" err="1">
                <a:solidFill>
                  <a:srgbClr val="FFFFFF"/>
                </a:solidFill>
              </a:rPr>
              <a:t>image</a:t>
            </a:r>
            <a:r>
              <a:rPr lang="id-ID">
                <a:solidFill>
                  <a:srgbClr val="FFFFFF"/>
                </a:solidFill>
              </a:rPr>
              <a:t>, </a:t>
            </a:r>
            <a:r>
              <a:rPr lang="id-ID" err="1">
                <a:solidFill>
                  <a:srgbClr val="FFFFFF"/>
                </a:solidFill>
              </a:rPr>
              <a:t>also</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can</a:t>
            </a:r>
            <a:r>
              <a:rPr lang="id-ID">
                <a:solidFill>
                  <a:srgbClr val="FFFFFF"/>
                </a:solidFill>
              </a:rPr>
              <a:t> </a:t>
            </a:r>
            <a:r>
              <a:rPr lang="id-ID" err="1">
                <a:solidFill>
                  <a:srgbClr val="FFFFFF"/>
                </a:solidFill>
              </a:rPr>
              <a:t>create</a:t>
            </a:r>
            <a:r>
              <a:rPr lang="id-ID">
                <a:solidFill>
                  <a:srgbClr val="FFFFFF"/>
                </a:solidFill>
              </a:rPr>
              <a:t> </a:t>
            </a:r>
            <a:r>
              <a:rPr lang="id-ID" err="1">
                <a:solidFill>
                  <a:srgbClr val="FFFFFF"/>
                </a:solidFill>
              </a:rPr>
              <a:t>this</a:t>
            </a:r>
            <a:r>
              <a:rPr lang="id-ID">
                <a:solidFill>
                  <a:srgbClr val="FFFFFF"/>
                </a:solidFill>
              </a:rPr>
              <a:t> </a:t>
            </a:r>
            <a:r>
              <a:rPr lang="id-ID" err="1">
                <a:solidFill>
                  <a:srgbClr val="FFFFFF"/>
                </a:solidFill>
              </a:rPr>
              <a:t>on</a:t>
            </a:r>
            <a:r>
              <a:rPr lang="id-ID">
                <a:solidFill>
                  <a:srgbClr val="FFFFFF"/>
                </a:solidFill>
              </a:rPr>
              <a:t> a </a:t>
            </a:r>
            <a:r>
              <a:rPr lang="id-ID" err="1">
                <a:solidFill>
                  <a:srgbClr val="FFFFFF"/>
                </a:solidFill>
              </a:rPr>
              <a:t>canvas</a:t>
            </a:r>
            <a:r>
              <a:rPr lang="id-ID">
                <a:solidFill>
                  <a:srgbClr val="FFFFFF"/>
                </a:solidFill>
              </a:rPr>
              <a:t> </a:t>
            </a:r>
            <a:r>
              <a:rPr lang="id-ID" err="1">
                <a:solidFill>
                  <a:srgbClr val="FFFFFF"/>
                </a:solidFill>
              </a:rPr>
              <a:t>and</a:t>
            </a:r>
            <a:r>
              <a:rPr lang="id-ID">
                <a:solidFill>
                  <a:srgbClr val="FFFFFF"/>
                </a:solidFill>
              </a:rPr>
              <a:t> </a:t>
            </a:r>
            <a:r>
              <a:rPr lang="id-ID" err="1">
                <a:solidFill>
                  <a:srgbClr val="FFFFFF"/>
                </a:solidFill>
              </a:rPr>
              <a:t>using</a:t>
            </a:r>
            <a:r>
              <a:rPr lang="id-ID">
                <a:solidFill>
                  <a:srgbClr val="FFFFFF"/>
                </a:solidFill>
              </a:rPr>
              <a:t> </a:t>
            </a:r>
            <a:r>
              <a:rPr lang="id-ID" err="1">
                <a:solidFill>
                  <a:srgbClr val="FFFFFF"/>
                </a:solidFill>
              </a:rPr>
              <a:t>canvas</a:t>
            </a:r>
            <a:r>
              <a:rPr lang="id-ID">
                <a:solidFill>
                  <a:srgbClr val="FFFFFF"/>
                </a:solidFill>
              </a:rPr>
              <a:t> as </a:t>
            </a:r>
            <a:r>
              <a:rPr lang="id-ID" err="1">
                <a:solidFill>
                  <a:srgbClr val="FFFFFF"/>
                </a:solidFill>
              </a:rPr>
              <a:t>an</a:t>
            </a:r>
            <a:r>
              <a:rPr lang="id-ID">
                <a:solidFill>
                  <a:srgbClr val="FFFFFF"/>
                </a:solidFill>
              </a:rPr>
              <a:t> </a:t>
            </a:r>
            <a:r>
              <a:rPr lang="id-ID" err="1">
                <a:solidFill>
                  <a:srgbClr val="FFFFFF"/>
                </a:solidFill>
              </a:rPr>
              <a:t>input</a:t>
            </a:r>
            <a:r>
              <a:rPr lang="id-ID">
                <a:solidFill>
                  <a:srgbClr val="FFFFFF"/>
                </a:solidFill>
              </a:rPr>
              <a:t> </a:t>
            </a:r>
            <a:r>
              <a:rPr lang="id-ID" err="1">
                <a:solidFill>
                  <a:srgbClr val="FFFFFF"/>
                </a:solidFill>
              </a:rPr>
              <a:t>for</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bump</a:t>
            </a:r>
            <a:r>
              <a:rPr lang="id-ID">
                <a:solidFill>
                  <a:srgbClr val="FFFFFF"/>
                </a:solidFill>
              </a:rPr>
              <a:t> map.</a:t>
            </a:r>
          </a:p>
        </p:txBody>
      </p:sp>
      <p:pic>
        <p:nvPicPr>
          <p:cNvPr id="6" name="Gambar 6">
            <a:extLst>
              <a:ext uri="{FF2B5EF4-FFF2-40B4-BE49-F238E27FC236}">
                <a16:creationId xmlns:a16="http://schemas.microsoft.com/office/drawing/2014/main" id="{1E74DA0E-FD39-4F53-943A-7C82FF4D46D5}"/>
              </a:ext>
            </a:extLst>
          </p:cNvPr>
          <p:cNvPicPr>
            <a:picLocks noChangeAspect="1"/>
          </p:cNvPicPr>
          <p:nvPr/>
        </p:nvPicPr>
        <p:blipFill>
          <a:blip r:embed="rId2"/>
          <a:stretch>
            <a:fillRect/>
          </a:stretch>
        </p:blipFill>
        <p:spPr>
          <a:xfrm>
            <a:off x="5225863" y="1625402"/>
            <a:ext cx="3264273" cy="2094402"/>
          </a:xfrm>
          <a:prstGeom prst="rect">
            <a:avLst/>
          </a:prstGeom>
        </p:spPr>
      </p:pic>
    </p:spTree>
    <p:extLst>
      <p:ext uri="{BB962C8B-B14F-4D97-AF65-F5344CB8AC3E}">
        <p14:creationId xmlns:p14="http://schemas.microsoft.com/office/powerpoint/2010/main" val="66593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judul 2">
            <a:extLst>
              <a:ext uri="{FF2B5EF4-FFF2-40B4-BE49-F238E27FC236}">
                <a16:creationId xmlns:a16="http://schemas.microsoft.com/office/drawing/2014/main" id="{896104E5-7D5E-4885-A0D4-4E25DEA94F34}"/>
              </a:ext>
            </a:extLst>
          </p:cNvPr>
          <p:cNvSpPr>
            <a:spLocks noGrp="1"/>
          </p:cNvSpPr>
          <p:nvPr>
            <p:ph type="subTitle" idx="1"/>
          </p:nvPr>
        </p:nvSpPr>
        <p:spPr>
          <a:xfrm>
            <a:off x="713250" y="637768"/>
            <a:ext cx="4246478" cy="3865430"/>
          </a:xfrm>
        </p:spPr>
        <p:txBody>
          <a:bodyPr/>
          <a:lstStyle/>
          <a:p>
            <a:r>
              <a:rPr lang="id-ID" err="1">
                <a:solidFill>
                  <a:srgbClr val="FFFFFF"/>
                </a:solidFill>
              </a:rPr>
              <a:t>Create</a:t>
            </a:r>
            <a:r>
              <a:rPr lang="id-ID">
                <a:solidFill>
                  <a:srgbClr val="FFFFFF"/>
                </a:solidFill>
              </a:rPr>
              <a:t> a </a:t>
            </a:r>
            <a:r>
              <a:rPr lang="id-ID" err="1">
                <a:solidFill>
                  <a:srgbClr val="FFFFFF"/>
                </a:solidFill>
              </a:rPr>
              <a:t>canvas</a:t>
            </a:r>
            <a:r>
              <a:rPr lang="id-ID">
                <a:solidFill>
                  <a:srgbClr val="FFFFFF"/>
                </a:solidFill>
              </a:rPr>
              <a:t> </a:t>
            </a:r>
            <a:r>
              <a:rPr lang="id-ID" err="1">
                <a:solidFill>
                  <a:srgbClr val="FFFFFF"/>
                </a:solidFill>
              </a:rPr>
              <a:t>element</a:t>
            </a:r>
            <a:r>
              <a:rPr lang="id-ID">
                <a:solidFill>
                  <a:srgbClr val="FFFFFF"/>
                </a:solidFill>
              </a:rPr>
              <a:t> </a:t>
            </a:r>
            <a:r>
              <a:rPr lang="id-ID" err="1">
                <a:solidFill>
                  <a:srgbClr val="FFFFFF"/>
                </a:solidFill>
              </a:rPr>
              <a:t>and</a:t>
            </a:r>
            <a:r>
              <a:rPr lang="id-ID">
                <a:solidFill>
                  <a:srgbClr val="FFFFFF"/>
                </a:solidFill>
              </a:rPr>
              <a:t> </a:t>
            </a:r>
            <a:r>
              <a:rPr lang="id-ID" err="1">
                <a:solidFill>
                  <a:srgbClr val="FFFFFF"/>
                </a:solidFill>
              </a:rPr>
              <a:t>fill</a:t>
            </a:r>
            <a:r>
              <a:rPr lang="id-ID">
                <a:solidFill>
                  <a:srgbClr val="FFFFFF"/>
                </a:solidFill>
              </a:rPr>
              <a:t> </a:t>
            </a:r>
            <a:r>
              <a:rPr lang="id-ID" err="1">
                <a:solidFill>
                  <a:srgbClr val="FFFFFF"/>
                </a:solidFill>
              </a:rPr>
              <a:t>this</a:t>
            </a:r>
            <a:r>
              <a:rPr lang="id-ID">
                <a:solidFill>
                  <a:srgbClr val="FFFFFF"/>
                </a:solidFill>
              </a:rPr>
              <a:t> </a:t>
            </a:r>
            <a:r>
              <a:rPr lang="id-ID" err="1">
                <a:solidFill>
                  <a:srgbClr val="FFFFFF"/>
                </a:solidFill>
              </a:rPr>
              <a:t>canvas</a:t>
            </a:r>
            <a:r>
              <a:rPr lang="id-ID">
                <a:solidFill>
                  <a:srgbClr val="FFFFFF"/>
                </a:solidFill>
              </a:rPr>
              <a:t> </a:t>
            </a:r>
            <a:r>
              <a:rPr lang="id-ID" err="1">
                <a:solidFill>
                  <a:srgbClr val="FFFFFF"/>
                </a:solidFill>
              </a:rPr>
              <a:t>with</a:t>
            </a:r>
            <a:r>
              <a:rPr lang="id-ID">
                <a:solidFill>
                  <a:srgbClr val="FFFFFF"/>
                </a:solidFill>
              </a:rPr>
              <a:t> </a:t>
            </a:r>
            <a:r>
              <a:rPr lang="id-ID" err="1">
                <a:solidFill>
                  <a:srgbClr val="FFFFFF"/>
                </a:solidFill>
              </a:rPr>
              <a:t>some</a:t>
            </a:r>
            <a:r>
              <a:rPr lang="id-ID">
                <a:solidFill>
                  <a:srgbClr val="FFFFFF"/>
                </a:solidFill>
              </a:rPr>
              <a:t> </a:t>
            </a:r>
            <a:r>
              <a:rPr lang="id-ID" err="1">
                <a:solidFill>
                  <a:srgbClr val="FFFFFF"/>
                </a:solidFill>
              </a:rPr>
              <a:t>random</a:t>
            </a:r>
            <a:r>
              <a:rPr lang="id-ID">
                <a:solidFill>
                  <a:srgbClr val="FFFFFF"/>
                </a:solidFill>
              </a:rPr>
              <a:t> </a:t>
            </a:r>
            <a:r>
              <a:rPr lang="id-ID" err="1">
                <a:solidFill>
                  <a:srgbClr val="FFFFFF"/>
                </a:solidFill>
              </a:rPr>
              <a:t>noise</a:t>
            </a:r>
            <a:r>
              <a:rPr lang="id-ID">
                <a:solidFill>
                  <a:srgbClr val="FFFFFF"/>
                </a:solidFill>
              </a:rPr>
              <a:t>. For </a:t>
            </a:r>
            <a:r>
              <a:rPr lang="id-ID" err="1">
                <a:solidFill>
                  <a:srgbClr val="FFFFFF"/>
                </a:solidFill>
              </a:rPr>
              <a:t>example</a:t>
            </a:r>
            <a:r>
              <a:rPr lang="id-ID">
                <a:solidFill>
                  <a:srgbClr val="FFFFFF"/>
                </a:solidFill>
              </a:rPr>
              <a:t>, </a:t>
            </a:r>
            <a:r>
              <a:rPr lang="id-ID" err="1">
                <a:solidFill>
                  <a:srgbClr val="FFFFFF"/>
                </a:solidFill>
              </a:rPr>
              <a:t>we</a:t>
            </a:r>
            <a:r>
              <a:rPr lang="id-ID">
                <a:solidFill>
                  <a:srgbClr val="FFFFFF"/>
                </a:solidFill>
              </a:rPr>
              <a:t> </a:t>
            </a:r>
            <a:r>
              <a:rPr lang="id-ID" err="1">
                <a:solidFill>
                  <a:srgbClr val="FFFFFF"/>
                </a:solidFill>
              </a:rPr>
              <a:t>use</a:t>
            </a:r>
            <a:r>
              <a:rPr lang="id-ID">
                <a:solidFill>
                  <a:srgbClr val="FFFFFF"/>
                </a:solidFill>
              </a:rPr>
              <a:t> </a:t>
            </a:r>
            <a:r>
              <a:rPr lang="id-ID" b="1" err="1">
                <a:solidFill>
                  <a:srgbClr val="FFFFFF"/>
                </a:solidFill>
              </a:rPr>
              <a:t>Pelin</a:t>
            </a:r>
            <a:r>
              <a:rPr lang="id-ID" b="1">
                <a:solidFill>
                  <a:srgbClr val="FFFFFF"/>
                </a:solidFill>
              </a:rPr>
              <a:t> </a:t>
            </a:r>
            <a:r>
              <a:rPr lang="id-ID" b="1" err="1">
                <a:solidFill>
                  <a:srgbClr val="FFFFFF"/>
                </a:solidFill>
              </a:rPr>
              <a:t>Noise</a:t>
            </a:r>
            <a:r>
              <a:rPr lang="id-ID" b="1">
                <a:solidFill>
                  <a:srgbClr val="FFFFFF"/>
                </a:solidFill>
              </a:rPr>
              <a:t>. </a:t>
            </a:r>
            <a:r>
              <a:rPr lang="id-ID" err="1">
                <a:solidFill>
                  <a:srgbClr val="FFFFFF"/>
                </a:solidFill>
              </a:rPr>
              <a:t>Perlin</a:t>
            </a:r>
            <a:r>
              <a:rPr lang="id-ID">
                <a:solidFill>
                  <a:srgbClr val="FFFFFF"/>
                </a:solidFill>
              </a:rPr>
              <a:t> </a:t>
            </a:r>
            <a:r>
              <a:rPr lang="id-ID" err="1">
                <a:solidFill>
                  <a:srgbClr val="FFFFFF"/>
                </a:solidFill>
              </a:rPr>
              <a:t>Noise</a:t>
            </a:r>
            <a:r>
              <a:rPr lang="id-ID">
                <a:solidFill>
                  <a:srgbClr val="FFFFFF"/>
                </a:solidFill>
              </a:rPr>
              <a:t> </a:t>
            </a:r>
            <a:r>
              <a:rPr lang="id-ID" err="1">
                <a:solidFill>
                  <a:srgbClr val="FFFFFF"/>
                </a:solidFill>
              </a:rPr>
              <a:t>is</a:t>
            </a:r>
            <a:r>
              <a:rPr lang="id-ID">
                <a:solidFill>
                  <a:srgbClr val="FFFFFF"/>
                </a:solidFill>
              </a:rPr>
              <a:t> a </a:t>
            </a:r>
            <a:r>
              <a:rPr lang="id-ID" err="1">
                <a:solidFill>
                  <a:srgbClr val="FFFFFF"/>
                </a:solidFill>
              </a:rPr>
              <a:t>very</a:t>
            </a:r>
            <a:r>
              <a:rPr lang="id-ID">
                <a:solidFill>
                  <a:srgbClr val="FFFFFF"/>
                </a:solidFill>
              </a:rPr>
              <a:t> natural-</a:t>
            </a:r>
            <a:r>
              <a:rPr lang="id-ID" err="1">
                <a:solidFill>
                  <a:srgbClr val="FFFFFF"/>
                </a:solidFill>
              </a:rPr>
              <a:t>looking</a:t>
            </a:r>
            <a:r>
              <a:rPr lang="id-ID">
                <a:solidFill>
                  <a:srgbClr val="FFFFFF"/>
                </a:solidFill>
              </a:rPr>
              <a:t> </a:t>
            </a:r>
            <a:r>
              <a:rPr lang="id-ID" err="1">
                <a:solidFill>
                  <a:srgbClr val="FFFFFF"/>
                </a:solidFill>
              </a:rPr>
              <a:t>random</a:t>
            </a:r>
            <a:r>
              <a:rPr lang="id-ID">
                <a:solidFill>
                  <a:srgbClr val="FFFFFF"/>
                </a:solidFill>
              </a:rPr>
              <a:t> </a:t>
            </a:r>
            <a:r>
              <a:rPr lang="id-ID" err="1">
                <a:solidFill>
                  <a:srgbClr val="FFFFFF"/>
                </a:solidFill>
              </a:rPr>
              <a:t>texture</a:t>
            </a:r>
            <a:r>
              <a:rPr lang="id-ID">
                <a:solidFill>
                  <a:srgbClr val="FFFFFF"/>
                </a:solidFill>
              </a:rPr>
              <a:t> as </a:t>
            </a:r>
            <a:r>
              <a:rPr lang="id-ID" err="1">
                <a:solidFill>
                  <a:srgbClr val="FFFFFF"/>
                </a:solidFill>
              </a:rPr>
              <a:t>previous</a:t>
            </a:r>
            <a:r>
              <a:rPr lang="id-ID">
                <a:solidFill>
                  <a:srgbClr val="FFFFFF"/>
                </a:solidFill>
              </a:rPr>
              <a:t> </a:t>
            </a:r>
            <a:r>
              <a:rPr lang="id-ID" err="1">
                <a:solidFill>
                  <a:srgbClr val="FFFFFF"/>
                </a:solidFill>
              </a:rPr>
              <a:t>image</a:t>
            </a:r>
            <a:r>
              <a:rPr lang="id-ID">
                <a:solidFill>
                  <a:srgbClr val="FFFFFF"/>
                </a:solidFill>
              </a:rPr>
              <a:t>. </a:t>
            </a: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endParaRPr lang="id-ID">
              <a:solidFill>
                <a:srgbClr val="FFFFFF"/>
              </a:solidFill>
            </a:endParaRPr>
          </a:p>
          <a:p>
            <a:r>
              <a:rPr lang="id-ID" err="1">
                <a:solidFill>
                  <a:srgbClr val="FFFFFF"/>
                </a:solidFill>
              </a:rPr>
              <a:t>With</a:t>
            </a:r>
            <a:r>
              <a:rPr lang="id-ID">
                <a:solidFill>
                  <a:srgbClr val="FFFFFF"/>
                </a:solidFill>
              </a:rPr>
              <a:t> </a:t>
            </a:r>
            <a:r>
              <a:rPr lang="id-ID" err="1">
                <a:solidFill>
                  <a:srgbClr val="FFFFFF"/>
                </a:solidFill>
              </a:rPr>
              <a:t>the</a:t>
            </a:r>
            <a:r>
              <a:rPr lang="id-ID">
                <a:solidFill>
                  <a:srgbClr val="FFFFFF"/>
                </a:solidFill>
              </a:rPr>
              <a:t> </a:t>
            </a:r>
            <a:r>
              <a:rPr lang="id-ID" i="1" err="1">
                <a:solidFill>
                  <a:srgbClr val="FFFFFF"/>
                </a:solidFill>
              </a:rPr>
              <a:t>perlin.noise</a:t>
            </a:r>
            <a:r>
              <a:rPr lang="id-ID" i="1">
                <a:solidFill>
                  <a:srgbClr val="FFFFFF"/>
                </a:solidFill>
              </a:rPr>
              <a:t> </a:t>
            </a:r>
            <a:r>
              <a:rPr lang="id-ID" err="1">
                <a:solidFill>
                  <a:srgbClr val="FFFFFF"/>
                </a:solidFill>
              </a:rPr>
              <a:t>function</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create</a:t>
            </a:r>
            <a:r>
              <a:rPr lang="id-ID">
                <a:solidFill>
                  <a:srgbClr val="FFFFFF"/>
                </a:solidFill>
              </a:rPr>
              <a:t> a </a:t>
            </a:r>
            <a:r>
              <a:rPr lang="id-ID" err="1">
                <a:solidFill>
                  <a:srgbClr val="FFFFFF"/>
                </a:solidFill>
              </a:rPr>
              <a:t>value</a:t>
            </a:r>
            <a:r>
              <a:rPr lang="id-ID">
                <a:solidFill>
                  <a:srgbClr val="FFFFFF"/>
                </a:solidFill>
              </a:rPr>
              <a:t> </a:t>
            </a:r>
            <a:r>
              <a:rPr lang="id-ID" err="1">
                <a:solidFill>
                  <a:srgbClr val="FFFFFF"/>
                </a:solidFill>
              </a:rPr>
              <a:t>from</a:t>
            </a:r>
            <a:r>
              <a:rPr lang="id-ID">
                <a:solidFill>
                  <a:srgbClr val="FFFFFF"/>
                </a:solidFill>
              </a:rPr>
              <a:t> 0 </a:t>
            </a:r>
            <a:r>
              <a:rPr lang="id-ID" err="1">
                <a:solidFill>
                  <a:srgbClr val="FFFFFF"/>
                </a:solidFill>
              </a:rPr>
              <a:t>to</a:t>
            </a:r>
            <a:r>
              <a:rPr lang="id-ID">
                <a:solidFill>
                  <a:srgbClr val="FFFFFF"/>
                </a:solidFill>
              </a:rPr>
              <a:t> 1 </a:t>
            </a:r>
            <a:r>
              <a:rPr lang="id-ID" err="1">
                <a:solidFill>
                  <a:srgbClr val="FFFFFF"/>
                </a:solidFill>
              </a:rPr>
              <a:t>based</a:t>
            </a:r>
            <a:r>
              <a:rPr lang="id-ID">
                <a:solidFill>
                  <a:srgbClr val="FFFFFF"/>
                </a:solidFill>
              </a:rPr>
              <a:t> </a:t>
            </a:r>
            <a:r>
              <a:rPr lang="id-ID" err="1">
                <a:solidFill>
                  <a:srgbClr val="FFFFFF"/>
                </a:solidFill>
              </a:rPr>
              <a:t>on</a:t>
            </a:r>
            <a:r>
              <a:rPr lang="id-ID">
                <a:solidFill>
                  <a:srgbClr val="FFFFFF"/>
                </a:solidFill>
              </a:rPr>
              <a:t> </a:t>
            </a:r>
            <a:r>
              <a:rPr lang="id-ID" i="1">
                <a:solidFill>
                  <a:srgbClr val="FFFFFF"/>
                </a:solidFill>
              </a:rPr>
              <a:t>x</a:t>
            </a:r>
            <a:r>
              <a:rPr lang="id-ID">
                <a:solidFill>
                  <a:srgbClr val="FFFFFF"/>
                </a:solidFill>
              </a:rPr>
              <a:t> </a:t>
            </a:r>
            <a:r>
              <a:rPr lang="id-ID" err="1">
                <a:solidFill>
                  <a:srgbClr val="FFFFFF"/>
                </a:solidFill>
              </a:rPr>
              <a:t>and</a:t>
            </a:r>
            <a:r>
              <a:rPr lang="id-ID">
                <a:solidFill>
                  <a:srgbClr val="FFFFFF"/>
                </a:solidFill>
              </a:rPr>
              <a:t> </a:t>
            </a:r>
            <a:r>
              <a:rPr lang="id-ID" i="1">
                <a:solidFill>
                  <a:srgbClr val="FFFFFF"/>
                </a:solidFill>
              </a:rPr>
              <a:t>y</a:t>
            </a:r>
            <a:r>
              <a:rPr lang="id-ID">
                <a:solidFill>
                  <a:srgbClr val="FFFFFF"/>
                </a:solidFill>
              </a:rPr>
              <a:t>. </a:t>
            </a:r>
            <a:r>
              <a:rPr lang="id-ID" err="1">
                <a:solidFill>
                  <a:srgbClr val="FFFFFF"/>
                </a:solidFill>
              </a:rPr>
              <a:t>This</a:t>
            </a:r>
            <a:r>
              <a:rPr lang="id-ID">
                <a:solidFill>
                  <a:srgbClr val="FFFFFF"/>
                </a:solidFill>
              </a:rPr>
              <a:t> </a:t>
            </a:r>
            <a:r>
              <a:rPr lang="id-ID" err="1">
                <a:solidFill>
                  <a:srgbClr val="FFFFFF"/>
                </a:solidFill>
              </a:rPr>
              <a:t>value</a:t>
            </a:r>
            <a:r>
              <a:rPr lang="id-ID">
                <a:solidFill>
                  <a:srgbClr val="FFFFFF"/>
                </a:solidFill>
              </a:rPr>
              <a:t> </a:t>
            </a:r>
            <a:r>
              <a:rPr lang="id-ID" err="1">
                <a:solidFill>
                  <a:srgbClr val="FFFFFF"/>
                </a:solidFill>
              </a:rPr>
              <a:t>is</a:t>
            </a:r>
            <a:r>
              <a:rPr lang="id-ID">
                <a:solidFill>
                  <a:srgbClr val="FFFFFF"/>
                </a:solidFill>
              </a:rPr>
              <a:t> </a:t>
            </a:r>
            <a:r>
              <a:rPr lang="id-ID" err="1">
                <a:solidFill>
                  <a:srgbClr val="FFFFFF"/>
                </a:solidFill>
              </a:rPr>
              <a:t>used</a:t>
            </a:r>
            <a:r>
              <a:rPr lang="id-ID">
                <a:solidFill>
                  <a:srgbClr val="FFFFFF"/>
                </a:solidFill>
              </a:rPr>
              <a:t> </a:t>
            </a:r>
            <a:r>
              <a:rPr lang="id-ID" err="1">
                <a:solidFill>
                  <a:srgbClr val="FFFFFF"/>
                </a:solidFill>
              </a:rPr>
              <a:t>to</a:t>
            </a:r>
            <a:r>
              <a:rPr lang="id-ID">
                <a:solidFill>
                  <a:srgbClr val="FFFFFF"/>
                </a:solidFill>
              </a:rPr>
              <a:t> </a:t>
            </a:r>
            <a:r>
              <a:rPr lang="id-ID" err="1">
                <a:solidFill>
                  <a:srgbClr val="FFFFFF"/>
                </a:solidFill>
              </a:rPr>
              <a:t>draw</a:t>
            </a:r>
            <a:r>
              <a:rPr lang="id-ID">
                <a:solidFill>
                  <a:srgbClr val="FFFFFF"/>
                </a:solidFill>
              </a:rPr>
              <a:t> a </a:t>
            </a:r>
            <a:r>
              <a:rPr lang="id-ID" err="1">
                <a:solidFill>
                  <a:srgbClr val="FFFFFF"/>
                </a:solidFill>
              </a:rPr>
              <a:t>single</a:t>
            </a:r>
            <a:r>
              <a:rPr lang="id-ID">
                <a:solidFill>
                  <a:srgbClr val="FFFFFF"/>
                </a:solidFill>
              </a:rPr>
              <a:t> </a:t>
            </a:r>
            <a:r>
              <a:rPr lang="id-ID" err="1">
                <a:solidFill>
                  <a:srgbClr val="FFFFFF"/>
                </a:solidFill>
              </a:rPr>
              <a:t>pixel</a:t>
            </a:r>
            <a:r>
              <a:rPr lang="id-ID">
                <a:solidFill>
                  <a:srgbClr val="FFFFFF"/>
                </a:solidFill>
              </a:rPr>
              <a:t> </a:t>
            </a:r>
            <a:r>
              <a:rPr lang="id-ID" err="1">
                <a:solidFill>
                  <a:srgbClr val="FFFFFF"/>
                </a:solidFill>
              </a:rPr>
              <a:t>on</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canvas</a:t>
            </a:r>
            <a:r>
              <a:rPr lang="id-ID">
                <a:solidFill>
                  <a:srgbClr val="FFFFFF"/>
                </a:solidFill>
              </a:rPr>
              <a:t>. </a:t>
            </a:r>
            <a:r>
              <a:rPr lang="id-ID" err="1">
                <a:solidFill>
                  <a:srgbClr val="FFFFFF"/>
                </a:solidFill>
              </a:rPr>
              <a:t>Doing</a:t>
            </a:r>
            <a:r>
              <a:rPr lang="id-ID">
                <a:solidFill>
                  <a:srgbClr val="FFFFFF"/>
                </a:solidFill>
              </a:rPr>
              <a:t> </a:t>
            </a:r>
            <a:r>
              <a:rPr lang="id-ID" err="1">
                <a:solidFill>
                  <a:srgbClr val="FFFFFF"/>
                </a:solidFill>
              </a:rPr>
              <a:t>this</a:t>
            </a:r>
            <a:r>
              <a:rPr lang="id-ID">
                <a:solidFill>
                  <a:srgbClr val="FFFFFF"/>
                </a:solidFill>
              </a:rPr>
              <a:t> </a:t>
            </a:r>
            <a:r>
              <a:rPr lang="id-ID" err="1">
                <a:solidFill>
                  <a:srgbClr val="FFFFFF"/>
                </a:solidFill>
              </a:rPr>
              <a:t>for</a:t>
            </a:r>
            <a:r>
              <a:rPr lang="id-ID">
                <a:solidFill>
                  <a:srgbClr val="FFFFFF"/>
                </a:solidFill>
              </a:rPr>
              <a:t> </a:t>
            </a:r>
            <a:r>
              <a:rPr lang="id-ID" err="1">
                <a:solidFill>
                  <a:srgbClr val="FFFFFF"/>
                </a:solidFill>
              </a:rPr>
              <a:t>all</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pixels</a:t>
            </a:r>
            <a:r>
              <a:rPr lang="id-ID">
                <a:solidFill>
                  <a:srgbClr val="FFFFFF"/>
                </a:solidFill>
              </a:rPr>
              <a:t> </a:t>
            </a:r>
            <a:r>
              <a:rPr lang="id-ID" err="1">
                <a:solidFill>
                  <a:srgbClr val="FFFFFF"/>
                </a:solidFill>
              </a:rPr>
              <a:t>creates</a:t>
            </a:r>
            <a:r>
              <a:rPr lang="id-ID">
                <a:solidFill>
                  <a:srgbClr val="FFFFFF"/>
                </a:solidFill>
              </a:rPr>
              <a:t> </a:t>
            </a:r>
            <a:r>
              <a:rPr lang="id-ID" err="1">
                <a:solidFill>
                  <a:srgbClr val="FFFFFF"/>
                </a:solidFill>
              </a:rPr>
              <a:t>the</a:t>
            </a:r>
            <a:r>
              <a:rPr lang="id-ID">
                <a:solidFill>
                  <a:srgbClr val="FFFFFF"/>
                </a:solidFill>
              </a:rPr>
              <a:t> </a:t>
            </a:r>
            <a:r>
              <a:rPr lang="id-ID" err="1">
                <a:solidFill>
                  <a:srgbClr val="FFFFFF"/>
                </a:solidFill>
              </a:rPr>
              <a:t>random</a:t>
            </a:r>
            <a:r>
              <a:rPr lang="id-ID">
                <a:solidFill>
                  <a:srgbClr val="FFFFFF"/>
                </a:solidFill>
              </a:rPr>
              <a:t> map. </a:t>
            </a:r>
            <a:r>
              <a:rPr lang="id-ID" err="1">
                <a:solidFill>
                  <a:srgbClr val="FFFFFF"/>
                </a:solidFill>
              </a:rPr>
              <a:t>This</a:t>
            </a:r>
            <a:r>
              <a:rPr lang="id-ID">
                <a:solidFill>
                  <a:srgbClr val="FFFFFF"/>
                </a:solidFill>
              </a:rPr>
              <a:t> map </a:t>
            </a:r>
            <a:r>
              <a:rPr lang="id-ID" err="1">
                <a:solidFill>
                  <a:srgbClr val="FFFFFF"/>
                </a:solidFill>
              </a:rPr>
              <a:t>can</a:t>
            </a:r>
            <a:r>
              <a:rPr lang="id-ID">
                <a:solidFill>
                  <a:srgbClr val="FFFFFF"/>
                </a:solidFill>
              </a:rPr>
              <a:t> </a:t>
            </a:r>
            <a:r>
              <a:rPr lang="id-ID" err="1">
                <a:solidFill>
                  <a:srgbClr val="FFFFFF"/>
                </a:solidFill>
              </a:rPr>
              <a:t>be</a:t>
            </a:r>
            <a:r>
              <a:rPr lang="id-ID">
                <a:solidFill>
                  <a:srgbClr val="FFFFFF"/>
                </a:solidFill>
              </a:rPr>
              <a:t> </a:t>
            </a:r>
            <a:r>
              <a:rPr lang="id-ID" err="1">
                <a:solidFill>
                  <a:srgbClr val="FFFFFF"/>
                </a:solidFill>
              </a:rPr>
              <a:t>easily</a:t>
            </a:r>
            <a:r>
              <a:rPr lang="id-ID">
                <a:solidFill>
                  <a:srgbClr val="FFFFFF"/>
                </a:solidFill>
              </a:rPr>
              <a:t> </a:t>
            </a:r>
            <a:r>
              <a:rPr lang="id-ID" err="1">
                <a:solidFill>
                  <a:srgbClr val="FFFFFF"/>
                </a:solidFill>
              </a:rPr>
              <a:t>used</a:t>
            </a:r>
            <a:r>
              <a:rPr lang="id-ID">
                <a:solidFill>
                  <a:srgbClr val="FFFFFF"/>
                </a:solidFill>
              </a:rPr>
              <a:t> as a </a:t>
            </a:r>
            <a:r>
              <a:rPr lang="id-ID" err="1">
                <a:solidFill>
                  <a:srgbClr val="FFFFFF"/>
                </a:solidFill>
              </a:rPr>
              <a:t>bump</a:t>
            </a:r>
            <a:r>
              <a:rPr lang="id-ID">
                <a:solidFill>
                  <a:srgbClr val="FFFFFF"/>
                </a:solidFill>
              </a:rPr>
              <a:t> map.</a:t>
            </a:r>
          </a:p>
        </p:txBody>
      </p:sp>
      <p:pic>
        <p:nvPicPr>
          <p:cNvPr id="7" name="Gambar 7" descr="Sebuah gambar berisi teks&#10;&#10;Deskripsi dibuat secara otomatis">
            <a:extLst>
              <a:ext uri="{FF2B5EF4-FFF2-40B4-BE49-F238E27FC236}">
                <a16:creationId xmlns:a16="http://schemas.microsoft.com/office/drawing/2014/main" id="{4F7D7245-1816-4649-ABC8-A75F34060D16}"/>
              </a:ext>
            </a:extLst>
          </p:cNvPr>
          <p:cNvPicPr>
            <a:picLocks noChangeAspect="1"/>
          </p:cNvPicPr>
          <p:nvPr/>
        </p:nvPicPr>
        <p:blipFill>
          <a:blip r:embed="rId2"/>
          <a:stretch>
            <a:fillRect/>
          </a:stretch>
        </p:blipFill>
        <p:spPr>
          <a:xfrm>
            <a:off x="5293098" y="497931"/>
            <a:ext cx="3449170" cy="1828020"/>
          </a:xfrm>
          <a:prstGeom prst="rect">
            <a:avLst/>
          </a:prstGeom>
        </p:spPr>
      </p:pic>
      <p:pic>
        <p:nvPicPr>
          <p:cNvPr id="8" name="Gambar 8" descr="Sebuah gambar berisi teks&#10;&#10;Deskripsi dibuat secara otomatis">
            <a:extLst>
              <a:ext uri="{FF2B5EF4-FFF2-40B4-BE49-F238E27FC236}">
                <a16:creationId xmlns:a16="http://schemas.microsoft.com/office/drawing/2014/main" id="{1587E628-E574-46EC-9292-D55EA4946179}"/>
              </a:ext>
            </a:extLst>
          </p:cNvPr>
          <p:cNvPicPr>
            <a:picLocks noChangeAspect="1"/>
          </p:cNvPicPr>
          <p:nvPr/>
        </p:nvPicPr>
        <p:blipFill>
          <a:blip r:embed="rId3"/>
          <a:stretch>
            <a:fillRect/>
          </a:stretch>
        </p:blipFill>
        <p:spPr>
          <a:xfrm>
            <a:off x="5293099" y="2536638"/>
            <a:ext cx="3449170" cy="1961215"/>
          </a:xfrm>
          <a:prstGeom prst="rect">
            <a:avLst/>
          </a:prstGeom>
        </p:spPr>
      </p:pic>
    </p:spTree>
    <p:extLst>
      <p:ext uri="{BB962C8B-B14F-4D97-AF65-F5344CB8AC3E}">
        <p14:creationId xmlns:p14="http://schemas.microsoft.com/office/powerpoint/2010/main" val="536805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prstGeom prst="rect">
            <a:avLst/>
          </a:prstGeom>
          <a:ln>
            <a:noFill/>
          </a:ln>
        </p:spPr>
        <p:txBody>
          <a:bodyPr spcFirstLastPara="1" wrap="square" lIns="91425" tIns="91425" rIns="91425" bIns="182875" anchor="ctr" anchorCtr="0">
            <a:noAutofit/>
          </a:bodyPr>
          <a:lstStyle/>
          <a:p>
            <a:r>
              <a:rPr lang="en" sz="2400" b="1" dirty="0">
                <a:solidFill>
                  <a:schemeClr val="bg1"/>
                </a:solidFill>
              </a:rPr>
              <a:t>VIDEO TEXTURE</a:t>
            </a:r>
            <a:endParaRPr lang="id-ID" sz="2400" dirty="0">
              <a:solidFill>
                <a:schemeClr val="bg1"/>
              </a:solidFill>
            </a:endParaRPr>
          </a:p>
        </p:txBody>
      </p:sp>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pPr marL="114300" indent="0">
              <a:buNone/>
            </a:pPr>
            <a:r>
              <a:rPr lang="en-GB">
                <a:solidFill>
                  <a:schemeClr val="bg1"/>
                </a:solidFill>
              </a:rPr>
              <a:t>Video as texture</a:t>
            </a:r>
            <a:endParaRPr lang="en-ID">
              <a:solidFill>
                <a:schemeClr val="bg1"/>
              </a:solidFill>
            </a:endParaRPr>
          </a:p>
          <a:p>
            <a:endParaRPr lang="en-ID">
              <a:solidFill>
                <a:schemeClr val="bg1"/>
              </a:solidFill>
            </a:endParaRPr>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09</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749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77F24CC1-95A2-49A5-B867-F9DE7C1EB817}"/>
              </a:ext>
            </a:extLst>
          </p:cNvPr>
          <p:cNvSpPr>
            <a:spLocks noGrp="1"/>
          </p:cNvSpPr>
          <p:nvPr>
            <p:ph type="title"/>
          </p:nvPr>
        </p:nvSpPr>
        <p:spPr>
          <a:xfrm>
            <a:off x="1210941" y="671835"/>
            <a:ext cx="7717500" cy="572700"/>
          </a:xfrm>
        </p:spPr>
        <p:txBody>
          <a:bodyPr/>
          <a:lstStyle/>
          <a:p>
            <a:r>
              <a:rPr lang="en" b="1">
                <a:solidFill>
                  <a:srgbClr val="FFFFFF"/>
                </a:solidFill>
              </a:rPr>
              <a:t>Video Texture</a:t>
            </a:r>
            <a:endParaRPr lang="id-ID">
              <a:solidFill>
                <a:srgbClr val="FFFFFF"/>
              </a:solidFill>
            </a:endParaRPr>
          </a:p>
        </p:txBody>
      </p:sp>
      <p:sp>
        <p:nvSpPr>
          <p:cNvPr id="3" name="Subjudul 2">
            <a:extLst>
              <a:ext uri="{FF2B5EF4-FFF2-40B4-BE49-F238E27FC236}">
                <a16:creationId xmlns:a16="http://schemas.microsoft.com/office/drawing/2014/main" id="{377FC6CA-6B3E-46B2-AC07-D207919BBA50}"/>
              </a:ext>
            </a:extLst>
          </p:cNvPr>
          <p:cNvSpPr>
            <a:spLocks noGrp="1"/>
          </p:cNvSpPr>
          <p:nvPr>
            <p:ph type="subTitle" idx="1"/>
          </p:nvPr>
        </p:nvSpPr>
        <p:spPr>
          <a:xfrm>
            <a:off x="1010569" y="1602856"/>
            <a:ext cx="4517057" cy="2033050"/>
          </a:xfrm>
        </p:spPr>
        <p:txBody>
          <a:bodyPr/>
          <a:lstStyle/>
          <a:p>
            <a:pPr marL="114300" indent="0" algn="just">
              <a:buNone/>
            </a:pPr>
            <a:r>
              <a:rPr lang="id-ID" sz="1800">
                <a:solidFill>
                  <a:srgbClr val="FFFFFF"/>
                </a:solidFill>
              </a:rPr>
              <a:t>We </a:t>
            </a:r>
            <a:r>
              <a:rPr lang="id-ID" sz="1800" err="1">
                <a:solidFill>
                  <a:srgbClr val="FFFFFF"/>
                </a:solidFill>
              </a:rPr>
              <a:t>can</a:t>
            </a:r>
            <a:r>
              <a:rPr lang="id-ID" sz="1800">
                <a:solidFill>
                  <a:srgbClr val="FFFFFF"/>
                </a:solidFill>
              </a:rPr>
              <a:t> </a:t>
            </a:r>
            <a:r>
              <a:rPr lang="id-ID" sz="1800" err="1">
                <a:solidFill>
                  <a:srgbClr val="FFFFFF"/>
                </a:solidFill>
              </a:rPr>
              <a:t>use</a:t>
            </a:r>
            <a:r>
              <a:rPr lang="id-ID" sz="1800">
                <a:solidFill>
                  <a:srgbClr val="FFFFFF"/>
                </a:solidFill>
              </a:rPr>
              <a:t> a </a:t>
            </a:r>
            <a:r>
              <a:rPr lang="id-ID" sz="1800" err="1">
                <a:solidFill>
                  <a:srgbClr val="FFFFFF"/>
                </a:solidFill>
              </a:rPr>
              <a:t>rendered</a:t>
            </a:r>
            <a:r>
              <a:rPr lang="id-ID" sz="1800">
                <a:solidFill>
                  <a:srgbClr val="FFFFFF"/>
                </a:solidFill>
              </a:rPr>
              <a:t> video </a:t>
            </a:r>
            <a:r>
              <a:rPr lang="id-ID" sz="1800" err="1">
                <a:solidFill>
                  <a:srgbClr val="FFFFFF"/>
                </a:solidFill>
              </a:rPr>
              <a:t>to</a:t>
            </a:r>
            <a:r>
              <a:rPr lang="id-ID" sz="1800">
                <a:solidFill>
                  <a:srgbClr val="FFFFFF"/>
                </a:solidFill>
              </a:rPr>
              <a:t> </a:t>
            </a:r>
            <a:r>
              <a:rPr lang="id-ID" sz="1800" err="1">
                <a:solidFill>
                  <a:srgbClr val="FFFFFF"/>
                </a:solidFill>
              </a:rPr>
              <a:t>canvas</a:t>
            </a:r>
            <a:r>
              <a:rPr lang="id-ID" sz="1800">
                <a:solidFill>
                  <a:srgbClr val="FFFFFF"/>
                </a:solidFill>
              </a:rPr>
              <a:t> </a:t>
            </a:r>
            <a:r>
              <a:rPr lang="id-ID" sz="1800" err="1">
                <a:solidFill>
                  <a:srgbClr val="FFFFFF"/>
                </a:solidFill>
              </a:rPr>
              <a:t>and</a:t>
            </a:r>
            <a:r>
              <a:rPr lang="id-ID" sz="1800">
                <a:solidFill>
                  <a:srgbClr val="FFFFFF"/>
                </a:solidFill>
              </a:rPr>
              <a:t> </a:t>
            </a:r>
            <a:r>
              <a:rPr lang="id-ID" sz="1800" err="1">
                <a:solidFill>
                  <a:srgbClr val="FFFFFF"/>
                </a:solidFill>
              </a:rPr>
              <a:t>using</a:t>
            </a:r>
            <a:r>
              <a:rPr lang="id-ID" sz="1800">
                <a:solidFill>
                  <a:srgbClr val="FFFFFF"/>
                </a:solidFill>
              </a:rPr>
              <a:t> </a:t>
            </a:r>
            <a:r>
              <a:rPr lang="id-ID" sz="1800" err="1">
                <a:solidFill>
                  <a:srgbClr val="FFFFFF"/>
                </a:solidFill>
              </a:rPr>
              <a:t>that</a:t>
            </a:r>
            <a:r>
              <a:rPr lang="id-ID" sz="1800">
                <a:solidFill>
                  <a:srgbClr val="FFFFFF"/>
                </a:solidFill>
              </a:rPr>
              <a:t> as </a:t>
            </a:r>
            <a:r>
              <a:rPr lang="id-ID" sz="1800" err="1">
                <a:solidFill>
                  <a:srgbClr val="FFFFFF"/>
                </a:solidFill>
              </a:rPr>
              <a:t>input</a:t>
            </a:r>
            <a:r>
              <a:rPr lang="id-ID" sz="1800">
                <a:solidFill>
                  <a:srgbClr val="FFFFFF"/>
                </a:solidFill>
              </a:rPr>
              <a:t> </a:t>
            </a:r>
            <a:r>
              <a:rPr lang="id-ID" sz="1800" err="1">
                <a:solidFill>
                  <a:srgbClr val="FFFFFF"/>
                </a:solidFill>
              </a:rPr>
              <a:t>for</a:t>
            </a:r>
            <a:r>
              <a:rPr lang="id-ID" sz="1800">
                <a:solidFill>
                  <a:srgbClr val="FFFFFF"/>
                </a:solidFill>
              </a:rPr>
              <a:t> a </a:t>
            </a:r>
            <a:r>
              <a:rPr lang="id-ID" sz="1800" err="1">
                <a:solidFill>
                  <a:srgbClr val="FFFFFF"/>
                </a:solidFill>
              </a:rPr>
              <a:t>texture</a:t>
            </a:r>
            <a:r>
              <a:rPr lang="id-ID" sz="1800">
                <a:solidFill>
                  <a:srgbClr val="FFFFFF"/>
                </a:solidFill>
              </a:rPr>
              <a:t>  </a:t>
            </a:r>
            <a:r>
              <a:rPr lang="id-ID" sz="1800" err="1">
                <a:solidFill>
                  <a:srgbClr val="FFFFFF"/>
                </a:solidFill>
              </a:rPr>
              <a:t>using</a:t>
            </a:r>
            <a:r>
              <a:rPr lang="id-ID" sz="1800">
                <a:solidFill>
                  <a:srgbClr val="FFFFFF"/>
                </a:solidFill>
              </a:rPr>
              <a:t> </a:t>
            </a:r>
            <a:r>
              <a:rPr lang="id-ID" sz="1800" err="1">
                <a:solidFill>
                  <a:srgbClr val="FFFFFF"/>
                </a:solidFill>
              </a:rPr>
              <a:t>the</a:t>
            </a:r>
            <a:r>
              <a:rPr lang="id-ID" sz="1800">
                <a:solidFill>
                  <a:srgbClr val="FFFFFF"/>
                </a:solidFill>
              </a:rPr>
              <a:t> HTML5 video </a:t>
            </a:r>
            <a:r>
              <a:rPr lang="id-ID" sz="1800" err="1">
                <a:solidFill>
                  <a:srgbClr val="FFFFFF"/>
                </a:solidFill>
              </a:rPr>
              <a:t>element</a:t>
            </a:r>
            <a:r>
              <a:rPr lang="id-ID" sz="1800">
                <a:solidFill>
                  <a:srgbClr val="FFFFFF"/>
                </a:solidFill>
              </a:rPr>
              <a:t> </a:t>
            </a:r>
            <a:r>
              <a:rPr lang="id-ID" sz="1800" err="1">
                <a:solidFill>
                  <a:srgbClr val="FFFFFF"/>
                </a:solidFill>
              </a:rPr>
              <a:t>with</a:t>
            </a:r>
            <a:r>
              <a:rPr lang="id-ID" sz="1800">
                <a:solidFill>
                  <a:srgbClr val="FFFFFF"/>
                </a:solidFill>
              </a:rPr>
              <a:t> Three.js.</a:t>
            </a:r>
          </a:p>
        </p:txBody>
      </p:sp>
      <p:pic>
        <p:nvPicPr>
          <p:cNvPr id="4" name="Gambar 4">
            <a:extLst>
              <a:ext uri="{FF2B5EF4-FFF2-40B4-BE49-F238E27FC236}">
                <a16:creationId xmlns:a16="http://schemas.microsoft.com/office/drawing/2014/main" id="{0FD02043-ABFC-419A-966A-BA70FDF110CB}"/>
              </a:ext>
            </a:extLst>
          </p:cNvPr>
          <p:cNvPicPr>
            <a:picLocks noChangeAspect="1"/>
          </p:cNvPicPr>
          <p:nvPr/>
        </p:nvPicPr>
        <p:blipFill>
          <a:blip r:embed="rId2"/>
          <a:stretch>
            <a:fillRect/>
          </a:stretch>
        </p:blipFill>
        <p:spPr>
          <a:xfrm>
            <a:off x="5578849" y="2656366"/>
            <a:ext cx="3163420" cy="2032723"/>
          </a:xfrm>
          <a:prstGeom prst="rect">
            <a:avLst/>
          </a:prstGeom>
        </p:spPr>
      </p:pic>
    </p:spTree>
    <p:extLst>
      <p:ext uri="{BB962C8B-B14F-4D97-AF65-F5344CB8AC3E}">
        <p14:creationId xmlns:p14="http://schemas.microsoft.com/office/powerpoint/2010/main" val="2501873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C7AB6D5-3156-4D2B-8B13-10B1EF0E80D5}"/>
              </a:ext>
            </a:extLst>
          </p:cNvPr>
          <p:cNvSpPr>
            <a:spLocks noGrp="1"/>
          </p:cNvSpPr>
          <p:nvPr>
            <p:ph type="title"/>
          </p:nvPr>
        </p:nvSpPr>
        <p:spPr>
          <a:xfrm>
            <a:off x="713225" y="184488"/>
            <a:ext cx="7717500" cy="572700"/>
          </a:xfrm>
        </p:spPr>
        <p:txBody>
          <a:bodyPr/>
          <a:lstStyle/>
          <a:p>
            <a:r>
              <a:rPr lang="id-ID" sz="2400" err="1">
                <a:solidFill>
                  <a:srgbClr val="FFFFFF"/>
                </a:solidFill>
              </a:rPr>
              <a:t>Using</a:t>
            </a:r>
            <a:r>
              <a:rPr lang="id-ID" sz="2400">
                <a:solidFill>
                  <a:srgbClr val="FFFFFF"/>
                </a:solidFill>
              </a:rPr>
              <a:t> </a:t>
            </a:r>
            <a:r>
              <a:rPr lang="id-ID" sz="2400" err="1">
                <a:solidFill>
                  <a:srgbClr val="FFFFFF"/>
                </a:solidFill>
              </a:rPr>
              <a:t>the</a:t>
            </a:r>
            <a:r>
              <a:rPr lang="id-ID" sz="2400">
                <a:solidFill>
                  <a:srgbClr val="FFFFFF"/>
                </a:solidFill>
              </a:rPr>
              <a:t> </a:t>
            </a:r>
            <a:r>
              <a:rPr lang="id-ID" sz="2400" err="1">
                <a:solidFill>
                  <a:srgbClr val="FFFFFF"/>
                </a:solidFill>
              </a:rPr>
              <a:t>Output</a:t>
            </a:r>
            <a:r>
              <a:rPr lang="id-ID" sz="2400">
                <a:solidFill>
                  <a:srgbClr val="FFFFFF"/>
                </a:solidFill>
              </a:rPr>
              <a:t> </a:t>
            </a:r>
            <a:r>
              <a:rPr lang="id-ID" sz="2400" err="1">
                <a:solidFill>
                  <a:srgbClr val="FFFFFF"/>
                </a:solidFill>
              </a:rPr>
              <a:t>from</a:t>
            </a:r>
            <a:r>
              <a:rPr lang="id-ID" sz="2400">
                <a:solidFill>
                  <a:srgbClr val="FFFFFF"/>
                </a:solidFill>
              </a:rPr>
              <a:t> a Video as a </a:t>
            </a:r>
            <a:r>
              <a:rPr lang="id-ID" sz="2400" err="1">
                <a:solidFill>
                  <a:srgbClr val="FFFFFF"/>
                </a:solidFill>
              </a:rPr>
              <a:t>Texture</a:t>
            </a:r>
          </a:p>
        </p:txBody>
      </p:sp>
      <p:sp>
        <p:nvSpPr>
          <p:cNvPr id="3" name="Subjudul 2">
            <a:extLst>
              <a:ext uri="{FF2B5EF4-FFF2-40B4-BE49-F238E27FC236}">
                <a16:creationId xmlns:a16="http://schemas.microsoft.com/office/drawing/2014/main" id="{F9EB6DCD-D956-4516-85E1-3D78D20AFD2D}"/>
              </a:ext>
            </a:extLst>
          </p:cNvPr>
          <p:cNvSpPr>
            <a:spLocks noGrp="1"/>
          </p:cNvSpPr>
          <p:nvPr>
            <p:ph type="subTitle" idx="1"/>
          </p:nvPr>
        </p:nvSpPr>
        <p:spPr>
          <a:xfrm>
            <a:off x="713250" y="789048"/>
            <a:ext cx="4263287" cy="3815002"/>
          </a:xfrm>
        </p:spPr>
        <p:txBody>
          <a:bodyPr/>
          <a:lstStyle/>
          <a:p>
            <a:r>
              <a:rPr lang="id-ID" dirty="0" err="1">
                <a:solidFill>
                  <a:srgbClr val="FFFFFF"/>
                </a:solidFill>
              </a:rPr>
              <a:t>Of</a:t>
            </a:r>
            <a:r>
              <a:rPr lang="id-ID" dirty="0">
                <a:solidFill>
                  <a:srgbClr val="FFFFFF"/>
                </a:solidFill>
              </a:rPr>
              <a:t> </a:t>
            </a:r>
            <a:r>
              <a:rPr lang="id-ID" dirty="0" err="1">
                <a:solidFill>
                  <a:srgbClr val="FFFFFF"/>
                </a:solidFill>
              </a:rPr>
              <a:t>course</a:t>
            </a:r>
            <a:r>
              <a:rPr lang="id-ID" dirty="0">
                <a:solidFill>
                  <a:srgbClr val="FFFFFF"/>
                </a:solidFill>
              </a:rPr>
              <a:t>, </a:t>
            </a:r>
            <a:r>
              <a:rPr lang="id-ID" dirty="0" err="1">
                <a:solidFill>
                  <a:srgbClr val="FFFFFF"/>
                </a:solidFill>
              </a:rPr>
              <a:t>we</a:t>
            </a:r>
            <a:r>
              <a:rPr lang="id-ID" dirty="0">
                <a:solidFill>
                  <a:srgbClr val="FFFFFF"/>
                </a:solidFill>
              </a:rPr>
              <a:t> </a:t>
            </a:r>
            <a:r>
              <a:rPr lang="id-ID" dirty="0" err="1">
                <a:solidFill>
                  <a:srgbClr val="FFFFFF"/>
                </a:solidFill>
              </a:rPr>
              <a:t>need</a:t>
            </a:r>
            <a:r>
              <a:rPr lang="id-ID" dirty="0">
                <a:solidFill>
                  <a:srgbClr val="FFFFFF"/>
                </a:solidFill>
              </a:rPr>
              <a:t> </a:t>
            </a:r>
            <a:r>
              <a:rPr lang="id-ID" dirty="0" err="1">
                <a:solidFill>
                  <a:srgbClr val="FFFFFF"/>
                </a:solidFill>
              </a:rPr>
              <a:t>to</a:t>
            </a:r>
            <a:r>
              <a:rPr lang="id-ID" dirty="0">
                <a:solidFill>
                  <a:srgbClr val="FFFFFF"/>
                </a:solidFill>
              </a:rPr>
              <a:t> </a:t>
            </a:r>
            <a:r>
              <a:rPr lang="id-ID" dirty="0" err="1">
                <a:solidFill>
                  <a:srgbClr val="FFFFFF"/>
                </a:solidFill>
              </a:rPr>
              <a:t>have</a:t>
            </a:r>
            <a:r>
              <a:rPr lang="id-ID" dirty="0">
                <a:solidFill>
                  <a:srgbClr val="FFFFFF"/>
                </a:solidFill>
              </a:rPr>
              <a:t> a video </a:t>
            </a:r>
            <a:r>
              <a:rPr lang="id-ID" dirty="0" err="1">
                <a:solidFill>
                  <a:srgbClr val="FFFFFF"/>
                </a:solidFill>
              </a:rPr>
              <a:t>element</a:t>
            </a:r>
            <a:r>
              <a:rPr lang="id-ID" dirty="0">
                <a:solidFill>
                  <a:srgbClr val="FFFFFF"/>
                </a:solidFill>
              </a:rPr>
              <a:t> </a:t>
            </a:r>
            <a:r>
              <a:rPr lang="id-ID" dirty="0" err="1">
                <a:solidFill>
                  <a:srgbClr val="FFFFFF"/>
                </a:solidFill>
              </a:rPr>
              <a:t>to</a:t>
            </a:r>
            <a:r>
              <a:rPr lang="id-ID" dirty="0">
                <a:solidFill>
                  <a:srgbClr val="FFFFFF"/>
                </a:solidFill>
              </a:rPr>
              <a:t> </a:t>
            </a:r>
            <a:r>
              <a:rPr lang="id-ID" dirty="0" err="1">
                <a:solidFill>
                  <a:srgbClr val="FFFFFF"/>
                </a:solidFill>
              </a:rPr>
              <a:t>play</a:t>
            </a:r>
            <a:r>
              <a:rPr lang="id-ID" dirty="0">
                <a:solidFill>
                  <a:srgbClr val="FFFFFF"/>
                </a:solidFill>
              </a:rPr>
              <a:t> </a:t>
            </a:r>
            <a:r>
              <a:rPr lang="id-ID" dirty="0" err="1">
                <a:solidFill>
                  <a:srgbClr val="FFFFFF"/>
                </a:solidFill>
              </a:rPr>
              <a:t>the</a:t>
            </a:r>
            <a:r>
              <a:rPr lang="id-ID" dirty="0">
                <a:solidFill>
                  <a:srgbClr val="FFFFFF"/>
                </a:solidFill>
              </a:rPr>
              <a:t> video</a:t>
            </a:r>
          </a:p>
          <a:p>
            <a:r>
              <a:rPr lang="id-ID" dirty="0" err="1">
                <a:solidFill>
                  <a:srgbClr val="FFFFFF"/>
                </a:solidFill>
              </a:rPr>
              <a:t>Configure</a:t>
            </a:r>
            <a:r>
              <a:rPr lang="id-ID" dirty="0">
                <a:solidFill>
                  <a:srgbClr val="FFFFFF"/>
                </a:solidFill>
              </a:rPr>
              <a:t> Three.js </a:t>
            </a:r>
            <a:r>
              <a:rPr lang="id-ID" dirty="0" err="1">
                <a:solidFill>
                  <a:srgbClr val="FFFFFF"/>
                </a:solidFill>
              </a:rPr>
              <a:t>to</a:t>
            </a:r>
            <a:r>
              <a:rPr lang="id-ID" dirty="0">
                <a:solidFill>
                  <a:srgbClr val="FFFFFF"/>
                </a:solidFill>
              </a:rPr>
              <a:t> </a:t>
            </a:r>
            <a:r>
              <a:rPr lang="id-ID" dirty="0" err="1">
                <a:solidFill>
                  <a:srgbClr val="FFFFFF"/>
                </a:solidFill>
              </a:rPr>
              <a:t>use</a:t>
            </a:r>
            <a:r>
              <a:rPr lang="id-ID" dirty="0">
                <a:solidFill>
                  <a:srgbClr val="FFFFFF"/>
                </a:solidFill>
              </a:rPr>
              <a:t> </a:t>
            </a:r>
            <a:r>
              <a:rPr lang="id-ID" dirty="0" err="1">
                <a:solidFill>
                  <a:srgbClr val="FFFFFF"/>
                </a:solidFill>
              </a:rPr>
              <a:t>this</a:t>
            </a:r>
            <a:r>
              <a:rPr lang="id-ID" dirty="0">
                <a:solidFill>
                  <a:srgbClr val="FFFFFF"/>
                </a:solidFill>
              </a:rPr>
              <a:t> video as </a:t>
            </a:r>
            <a:r>
              <a:rPr lang="id-ID" dirty="0" err="1">
                <a:solidFill>
                  <a:srgbClr val="FFFFFF"/>
                </a:solidFill>
              </a:rPr>
              <a:t>an</a:t>
            </a:r>
            <a:r>
              <a:rPr lang="id-ID" dirty="0">
                <a:solidFill>
                  <a:srgbClr val="FFFFFF"/>
                </a:solidFill>
              </a:rPr>
              <a:t> </a:t>
            </a:r>
            <a:r>
              <a:rPr lang="id-ID" dirty="0" err="1">
                <a:solidFill>
                  <a:srgbClr val="FFFFFF"/>
                </a:solidFill>
              </a:rPr>
              <a:t>input</a:t>
            </a:r>
            <a:r>
              <a:rPr lang="id-ID" dirty="0">
                <a:solidFill>
                  <a:srgbClr val="FFFFFF"/>
                </a:solidFill>
              </a:rPr>
              <a:t> </a:t>
            </a:r>
            <a:r>
              <a:rPr lang="id-ID" dirty="0" err="1">
                <a:solidFill>
                  <a:srgbClr val="FFFFFF"/>
                </a:solidFill>
              </a:rPr>
              <a:t>for</a:t>
            </a:r>
            <a:r>
              <a:rPr lang="id-ID" dirty="0">
                <a:solidFill>
                  <a:srgbClr val="FFFFFF"/>
                </a:solidFill>
              </a:rPr>
              <a:t> a </a:t>
            </a:r>
            <a:r>
              <a:rPr lang="id-ID" dirty="0" err="1">
                <a:solidFill>
                  <a:srgbClr val="FFFFFF"/>
                </a:solidFill>
              </a:rPr>
              <a:t>texture</a:t>
            </a:r>
            <a:r>
              <a:rPr lang="id-ID" dirty="0">
                <a:solidFill>
                  <a:srgbClr val="FFFFFF"/>
                </a:solidFill>
              </a:rPr>
              <a:t> </a:t>
            </a:r>
            <a:r>
              <a:rPr lang="id-ID" dirty="0" err="1">
                <a:solidFill>
                  <a:srgbClr val="FFFFFF"/>
                </a:solidFill>
              </a:rPr>
              <a:t>by</a:t>
            </a:r>
            <a:r>
              <a:rPr lang="id-ID" dirty="0">
                <a:solidFill>
                  <a:srgbClr val="FFFFFF"/>
                </a:solidFill>
              </a:rPr>
              <a:t> </a:t>
            </a:r>
            <a:r>
              <a:rPr lang="id-ID" dirty="0" err="1">
                <a:solidFill>
                  <a:srgbClr val="FFFFFF"/>
                </a:solidFill>
              </a:rPr>
              <a:t>filling</a:t>
            </a:r>
            <a:r>
              <a:rPr lang="id-ID" dirty="0">
                <a:solidFill>
                  <a:srgbClr val="FFFFFF"/>
                </a:solidFill>
              </a:rPr>
              <a:t> </a:t>
            </a:r>
            <a:r>
              <a:rPr lang="id-ID" i="1" dirty="0">
                <a:solidFill>
                  <a:srgbClr val="FFFFFF"/>
                </a:solidFill>
              </a:rPr>
              <a:t>video </a:t>
            </a:r>
            <a:r>
              <a:rPr lang="id-ID" dirty="0" err="1">
                <a:solidFill>
                  <a:srgbClr val="FFFFFF"/>
                </a:solidFill>
              </a:rPr>
              <a:t>on</a:t>
            </a:r>
            <a:r>
              <a:rPr lang="id-ID" dirty="0">
                <a:solidFill>
                  <a:srgbClr val="FFFFFF"/>
                </a:solidFill>
              </a:rPr>
              <a:t> </a:t>
            </a:r>
            <a:r>
              <a:rPr lang="id-ID" i="1" dirty="0" err="1">
                <a:solidFill>
                  <a:srgbClr val="FFFFFF"/>
                </a:solidFill>
              </a:rPr>
              <a:t>THREE.Texture</a:t>
            </a:r>
            <a:r>
              <a:rPr lang="id-ID" i="1" dirty="0">
                <a:solidFill>
                  <a:srgbClr val="FFFFFF"/>
                </a:solidFill>
              </a:rPr>
              <a:t> </a:t>
            </a:r>
            <a:r>
              <a:rPr lang="id-ID" dirty="0" err="1">
                <a:solidFill>
                  <a:srgbClr val="FFFFFF"/>
                </a:solidFill>
              </a:rPr>
              <a:t>function</a:t>
            </a:r>
            <a:r>
              <a:rPr lang="id-ID" dirty="0">
                <a:solidFill>
                  <a:srgbClr val="FFFFFF"/>
                </a:solidFill>
              </a:rPr>
              <a:t>. </a:t>
            </a:r>
            <a:r>
              <a:rPr lang="id-ID" dirty="0" err="1">
                <a:solidFill>
                  <a:srgbClr val="FFFFFF"/>
                </a:solidFill>
              </a:rPr>
              <a:t>And</a:t>
            </a:r>
            <a:r>
              <a:rPr lang="id-ID" dirty="0">
                <a:solidFill>
                  <a:srgbClr val="FFFFFF"/>
                </a:solidFill>
              </a:rPr>
              <a:t> </a:t>
            </a:r>
            <a:r>
              <a:rPr lang="id-ID" dirty="0" err="1">
                <a:solidFill>
                  <a:srgbClr val="FFFFFF"/>
                </a:solidFill>
              </a:rPr>
              <a:t>then</a:t>
            </a:r>
            <a:r>
              <a:rPr lang="id-ID" dirty="0">
                <a:solidFill>
                  <a:srgbClr val="FFFFFF"/>
                </a:solidFill>
              </a:rPr>
              <a:t> </a:t>
            </a:r>
            <a:r>
              <a:rPr lang="id-ID" dirty="0" err="1">
                <a:solidFill>
                  <a:srgbClr val="FFFFFF"/>
                </a:solidFill>
              </a:rPr>
              <a:t>disable</a:t>
            </a:r>
            <a:r>
              <a:rPr lang="id-ID" dirty="0">
                <a:solidFill>
                  <a:srgbClr val="FFFFFF"/>
                </a:solidFill>
              </a:rPr>
              <a:t> </a:t>
            </a:r>
            <a:r>
              <a:rPr lang="id-ID" dirty="0" err="1">
                <a:solidFill>
                  <a:srgbClr val="FFFFFF"/>
                </a:solidFill>
              </a:rPr>
              <a:t>mipmap</a:t>
            </a:r>
            <a:r>
              <a:rPr lang="id-ID" dirty="0">
                <a:solidFill>
                  <a:srgbClr val="FFFFFF"/>
                </a:solidFill>
              </a:rPr>
              <a:t> </a:t>
            </a:r>
            <a:r>
              <a:rPr lang="id-ID" dirty="0" err="1">
                <a:solidFill>
                  <a:srgbClr val="FFFFFF"/>
                </a:solidFill>
              </a:rPr>
              <a:t>since</a:t>
            </a:r>
            <a:r>
              <a:rPr lang="id-ID" dirty="0">
                <a:solidFill>
                  <a:srgbClr val="FFFFFF"/>
                </a:solidFill>
              </a:rPr>
              <a:t> </a:t>
            </a:r>
            <a:r>
              <a:rPr lang="id-ID" dirty="0" err="1">
                <a:solidFill>
                  <a:srgbClr val="FFFFFF"/>
                </a:solidFill>
              </a:rPr>
              <a:t>our</a:t>
            </a:r>
            <a:r>
              <a:rPr lang="id-ID" dirty="0">
                <a:solidFill>
                  <a:srgbClr val="FFFFFF"/>
                </a:solidFill>
              </a:rPr>
              <a:t> video </a:t>
            </a:r>
            <a:r>
              <a:rPr lang="id-ID" dirty="0" err="1">
                <a:solidFill>
                  <a:srgbClr val="FFFFFF"/>
                </a:solidFill>
              </a:rPr>
              <a:t>isn't</a:t>
            </a:r>
            <a:r>
              <a:rPr lang="id-ID" dirty="0">
                <a:solidFill>
                  <a:srgbClr val="FFFFFF"/>
                </a:solidFill>
              </a:rPr>
              <a:t> </a:t>
            </a:r>
            <a:r>
              <a:rPr lang="id-ID" dirty="0" err="1">
                <a:solidFill>
                  <a:srgbClr val="FFFFFF"/>
                </a:solidFill>
              </a:rPr>
              <a:t>square</a:t>
            </a:r>
            <a:r>
              <a:rPr lang="id-ID" dirty="0">
                <a:solidFill>
                  <a:srgbClr val="FFFFFF"/>
                </a:solidFill>
              </a:rPr>
              <a:t>.</a:t>
            </a:r>
          </a:p>
          <a:p>
            <a:r>
              <a:rPr lang="id-ID" dirty="0" err="1">
                <a:solidFill>
                  <a:srgbClr val="FFFFFF"/>
                </a:solidFill>
              </a:rPr>
              <a:t>Create</a:t>
            </a:r>
            <a:r>
              <a:rPr lang="id-ID" dirty="0">
                <a:solidFill>
                  <a:srgbClr val="FFFFFF"/>
                </a:solidFill>
              </a:rPr>
              <a:t> a </a:t>
            </a:r>
            <a:r>
              <a:rPr lang="id-ID" dirty="0" err="1">
                <a:solidFill>
                  <a:srgbClr val="FFFFFF"/>
                </a:solidFill>
              </a:rPr>
              <a:t>mesh</a:t>
            </a:r>
            <a:r>
              <a:rPr lang="id-ID" dirty="0">
                <a:solidFill>
                  <a:srgbClr val="FFFFFF"/>
                </a:solidFill>
              </a:rPr>
              <a:t> </a:t>
            </a:r>
            <a:r>
              <a:rPr lang="id-ID" dirty="0" err="1">
                <a:solidFill>
                  <a:srgbClr val="FFFFFF"/>
                </a:solidFill>
              </a:rPr>
              <a:t>and</a:t>
            </a:r>
            <a:r>
              <a:rPr lang="id-ID" dirty="0">
                <a:solidFill>
                  <a:srgbClr val="FFFFFF"/>
                </a:solidFill>
              </a:rPr>
              <a:t> set </a:t>
            </a:r>
            <a:r>
              <a:rPr lang="id-ID" dirty="0" err="1">
                <a:solidFill>
                  <a:srgbClr val="FFFFFF"/>
                </a:solidFill>
              </a:rPr>
              <a:t>the</a:t>
            </a:r>
            <a:r>
              <a:rPr lang="id-ID" dirty="0">
                <a:solidFill>
                  <a:srgbClr val="FFFFFF"/>
                </a:solidFill>
              </a:rPr>
              <a:t> </a:t>
            </a:r>
            <a:r>
              <a:rPr lang="id-ID" dirty="0" err="1">
                <a:solidFill>
                  <a:srgbClr val="FFFFFF"/>
                </a:solidFill>
              </a:rPr>
              <a:t>texture</a:t>
            </a:r>
            <a:r>
              <a:rPr lang="id-ID" dirty="0">
                <a:solidFill>
                  <a:srgbClr val="FFFFFF"/>
                </a:solidFill>
              </a:rPr>
              <a:t>, </a:t>
            </a:r>
            <a:r>
              <a:rPr lang="id-ID" dirty="0" err="1">
                <a:solidFill>
                  <a:srgbClr val="FFFFFF"/>
                </a:solidFill>
              </a:rPr>
              <a:t>this</a:t>
            </a:r>
            <a:r>
              <a:rPr lang="id-ID" dirty="0">
                <a:solidFill>
                  <a:srgbClr val="FFFFFF"/>
                </a:solidFill>
              </a:rPr>
              <a:t> </a:t>
            </a:r>
            <a:r>
              <a:rPr lang="id-ID" dirty="0" err="1">
                <a:solidFill>
                  <a:srgbClr val="FFFFFF"/>
                </a:solidFill>
              </a:rPr>
              <a:t>example</a:t>
            </a:r>
            <a:r>
              <a:rPr lang="id-ID" dirty="0">
                <a:solidFill>
                  <a:srgbClr val="FFFFFF"/>
                </a:solidFill>
              </a:rPr>
              <a:t> </a:t>
            </a:r>
            <a:r>
              <a:rPr lang="id-ID" dirty="0" err="1">
                <a:solidFill>
                  <a:srgbClr val="FFFFFF"/>
                </a:solidFill>
              </a:rPr>
              <a:t>we</a:t>
            </a:r>
            <a:r>
              <a:rPr lang="id-ID" dirty="0">
                <a:solidFill>
                  <a:srgbClr val="FFFFFF"/>
                </a:solidFill>
              </a:rPr>
              <a:t> </a:t>
            </a:r>
            <a:r>
              <a:rPr lang="id-ID" dirty="0" err="1">
                <a:solidFill>
                  <a:srgbClr val="FFFFFF"/>
                </a:solidFill>
              </a:rPr>
              <a:t>used</a:t>
            </a:r>
            <a:r>
              <a:rPr lang="id-ID" dirty="0">
                <a:solidFill>
                  <a:srgbClr val="FFFFFF"/>
                </a:solidFill>
              </a:rPr>
              <a:t> </a:t>
            </a:r>
            <a:r>
              <a:rPr lang="id-ID" i="1" dirty="0" err="1">
                <a:solidFill>
                  <a:srgbClr val="FFFFFF"/>
                </a:solidFill>
              </a:rPr>
              <a:t>MeshFaceMaterial</a:t>
            </a:r>
            <a:r>
              <a:rPr lang="id-ID" i="1" dirty="0">
                <a:solidFill>
                  <a:srgbClr val="FFFFFF"/>
                </a:solidFill>
              </a:rPr>
              <a:t> </a:t>
            </a:r>
            <a:r>
              <a:rPr lang="id-ID" dirty="0" err="1">
                <a:solidFill>
                  <a:srgbClr val="FFFFFF"/>
                </a:solidFill>
              </a:rPr>
              <a:t>and</a:t>
            </a:r>
            <a:r>
              <a:rPr lang="id-ID" i="1" dirty="0">
                <a:solidFill>
                  <a:srgbClr val="FFFFFF"/>
                </a:solidFill>
              </a:rPr>
              <a:t> </a:t>
            </a:r>
            <a:r>
              <a:rPr lang="id-ID" i="1" dirty="0" err="1">
                <a:solidFill>
                  <a:srgbClr val="FFFFFF"/>
                </a:solidFill>
              </a:rPr>
              <a:t>MeshBasicMaterial</a:t>
            </a:r>
            <a:r>
              <a:rPr lang="id-ID" i="1" dirty="0">
                <a:solidFill>
                  <a:srgbClr val="FFFFFF"/>
                </a:solidFill>
              </a:rPr>
              <a:t>.</a:t>
            </a:r>
            <a:endParaRPr lang="id-ID" dirty="0">
              <a:solidFill>
                <a:srgbClr val="FFFFFF"/>
              </a:solidFill>
            </a:endParaRPr>
          </a:p>
          <a:p>
            <a:r>
              <a:rPr lang="id-ID" dirty="0" err="1">
                <a:solidFill>
                  <a:srgbClr val="FFFFFF"/>
                </a:solidFill>
              </a:rPr>
              <a:t>Then</a:t>
            </a:r>
            <a:r>
              <a:rPr lang="id-ID" dirty="0">
                <a:solidFill>
                  <a:srgbClr val="FFFFFF"/>
                </a:solidFill>
              </a:rPr>
              <a:t> </a:t>
            </a:r>
            <a:r>
              <a:rPr lang="id-ID" dirty="0" err="1">
                <a:solidFill>
                  <a:srgbClr val="FFFFFF"/>
                </a:solidFill>
              </a:rPr>
              <a:t>update</a:t>
            </a:r>
            <a:r>
              <a:rPr lang="id-ID" dirty="0">
                <a:solidFill>
                  <a:srgbClr val="FFFFFF"/>
                </a:solidFill>
              </a:rPr>
              <a:t> </a:t>
            </a:r>
            <a:r>
              <a:rPr lang="id-ID" dirty="0" err="1">
                <a:solidFill>
                  <a:srgbClr val="FFFFFF"/>
                </a:solidFill>
              </a:rPr>
              <a:t>the</a:t>
            </a:r>
            <a:r>
              <a:rPr lang="id-ID" dirty="0">
                <a:solidFill>
                  <a:srgbClr val="FFFFFF"/>
                </a:solidFill>
              </a:rPr>
              <a:t> </a:t>
            </a:r>
            <a:r>
              <a:rPr lang="id-ID" dirty="0" err="1">
                <a:solidFill>
                  <a:srgbClr val="FFFFFF"/>
                </a:solidFill>
              </a:rPr>
              <a:t>texture</a:t>
            </a:r>
            <a:r>
              <a:rPr lang="id-ID" dirty="0">
                <a:solidFill>
                  <a:srgbClr val="FFFFFF"/>
                </a:solidFill>
              </a:rPr>
              <a:t> </a:t>
            </a:r>
            <a:r>
              <a:rPr lang="id-ID" dirty="0" err="1">
                <a:solidFill>
                  <a:srgbClr val="FFFFFF"/>
                </a:solidFill>
              </a:rPr>
              <a:t>with</a:t>
            </a:r>
            <a:r>
              <a:rPr lang="id-ID" dirty="0">
                <a:solidFill>
                  <a:srgbClr val="FFFFFF"/>
                </a:solidFill>
              </a:rPr>
              <a:t> </a:t>
            </a:r>
            <a:r>
              <a:rPr lang="id-ID" dirty="0" err="1">
                <a:solidFill>
                  <a:srgbClr val="FFFFFF"/>
                </a:solidFill>
              </a:rPr>
              <a:t>loop</a:t>
            </a:r>
            <a:r>
              <a:rPr lang="id-ID" dirty="0">
                <a:solidFill>
                  <a:srgbClr val="FFFFFF"/>
                </a:solidFill>
              </a:rPr>
              <a:t> </a:t>
            </a:r>
            <a:r>
              <a:rPr lang="id-ID" dirty="0" err="1">
                <a:solidFill>
                  <a:srgbClr val="FFFFFF"/>
                </a:solidFill>
              </a:rPr>
              <a:t>the</a:t>
            </a:r>
            <a:r>
              <a:rPr lang="id-ID" dirty="0">
                <a:solidFill>
                  <a:srgbClr val="FFFFFF"/>
                </a:solidFill>
              </a:rPr>
              <a:t> </a:t>
            </a:r>
            <a:r>
              <a:rPr lang="id-ID" dirty="0" err="1">
                <a:solidFill>
                  <a:srgbClr val="FFFFFF"/>
                </a:solidFill>
              </a:rPr>
              <a:t>render</a:t>
            </a:r>
            <a:r>
              <a:rPr lang="id-ID" dirty="0">
                <a:solidFill>
                  <a:srgbClr val="FFFFFF"/>
                </a:solidFill>
              </a:rPr>
              <a:t>.</a:t>
            </a:r>
            <a:endParaRPr lang="id-ID" i="1" dirty="0">
              <a:solidFill>
                <a:srgbClr val="FFFFFF"/>
              </a:solidFill>
            </a:endParaRPr>
          </a:p>
          <a:p>
            <a:endParaRPr lang="id-ID" dirty="0">
              <a:solidFill>
                <a:srgbClr val="FFFFFF"/>
              </a:solidFill>
            </a:endParaRPr>
          </a:p>
        </p:txBody>
      </p:sp>
      <p:pic>
        <p:nvPicPr>
          <p:cNvPr id="4" name="Gambar 4" descr="Sebuah gambar berisi teks&#10;&#10;Deskripsi dibuat secara otomatis">
            <a:extLst>
              <a:ext uri="{FF2B5EF4-FFF2-40B4-BE49-F238E27FC236}">
                <a16:creationId xmlns:a16="http://schemas.microsoft.com/office/drawing/2014/main" id="{CE69F15B-BBD7-4266-8BE6-92E0032A78F3}"/>
              </a:ext>
            </a:extLst>
          </p:cNvPr>
          <p:cNvPicPr>
            <a:picLocks noChangeAspect="1"/>
          </p:cNvPicPr>
          <p:nvPr/>
        </p:nvPicPr>
        <p:blipFill>
          <a:blip r:embed="rId2"/>
          <a:stretch>
            <a:fillRect/>
          </a:stretch>
        </p:blipFill>
        <p:spPr>
          <a:xfrm>
            <a:off x="5704915" y="1811627"/>
            <a:ext cx="3062567" cy="965556"/>
          </a:xfrm>
          <a:prstGeom prst="rect">
            <a:avLst/>
          </a:prstGeom>
        </p:spPr>
      </p:pic>
      <p:pic>
        <p:nvPicPr>
          <p:cNvPr id="5" name="Gambar 5" descr="Sebuah gambar berisi teks&#10;&#10;Deskripsi dibuat secara otomatis">
            <a:extLst>
              <a:ext uri="{FF2B5EF4-FFF2-40B4-BE49-F238E27FC236}">
                <a16:creationId xmlns:a16="http://schemas.microsoft.com/office/drawing/2014/main" id="{E70FB478-C56C-4D0C-9458-D25C9DEE4C5E}"/>
              </a:ext>
            </a:extLst>
          </p:cNvPr>
          <p:cNvPicPr>
            <a:picLocks noChangeAspect="1"/>
          </p:cNvPicPr>
          <p:nvPr/>
        </p:nvPicPr>
        <p:blipFill>
          <a:blip r:embed="rId3"/>
          <a:stretch>
            <a:fillRect/>
          </a:stretch>
        </p:blipFill>
        <p:spPr>
          <a:xfrm>
            <a:off x="5570444" y="2936918"/>
            <a:ext cx="3339913" cy="1933861"/>
          </a:xfrm>
          <a:prstGeom prst="rect">
            <a:avLst/>
          </a:prstGeom>
        </p:spPr>
      </p:pic>
      <p:pic>
        <p:nvPicPr>
          <p:cNvPr id="6" name="Gambar 6" descr="Sebuah gambar berisi teks&#10;&#10;Deskripsi dibuat secara otomatis">
            <a:extLst>
              <a:ext uri="{FF2B5EF4-FFF2-40B4-BE49-F238E27FC236}">
                <a16:creationId xmlns:a16="http://schemas.microsoft.com/office/drawing/2014/main" id="{F29DF5DB-17DE-441A-8276-DA1BE5EE79DB}"/>
              </a:ext>
            </a:extLst>
          </p:cNvPr>
          <p:cNvPicPr>
            <a:picLocks noChangeAspect="1"/>
          </p:cNvPicPr>
          <p:nvPr/>
        </p:nvPicPr>
        <p:blipFill>
          <a:blip r:embed="rId4"/>
          <a:stretch>
            <a:fillRect/>
          </a:stretch>
        </p:blipFill>
        <p:spPr>
          <a:xfrm>
            <a:off x="5864599" y="837728"/>
            <a:ext cx="2743200" cy="896293"/>
          </a:xfrm>
          <a:prstGeom prst="rect">
            <a:avLst/>
          </a:prstGeom>
        </p:spPr>
      </p:pic>
      <p:pic>
        <p:nvPicPr>
          <p:cNvPr id="7" name="Gambar 7" descr="Sebuah gambar berisi teks&#10;&#10;Deskripsi dibuat secara otomatis">
            <a:extLst>
              <a:ext uri="{FF2B5EF4-FFF2-40B4-BE49-F238E27FC236}">
                <a16:creationId xmlns:a16="http://schemas.microsoft.com/office/drawing/2014/main" id="{78BC4590-7379-44E2-9E34-5EAC1B543283}"/>
              </a:ext>
            </a:extLst>
          </p:cNvPr>
          <p:cNvPicPr>
            <a:picLocks noChangeAspect="1"/>
          </p:cNvPicPr>
          <p:nvPr/>
        </p:nvPicPr>
        <p:blipFill>
          <a:blip r:embed="rId5"/>
          <a:stretch>
            <a:fillRect/>
          </a:stretch>
        </p:blipFill>
        <p:spPr>
          <a:xfrm>
            <a:off x="1830481" y="4265369"/>
            <a:ext cx="3373530" cy="621666"/>
          </a:xfrm>
          <a:prstGeom prst="rect">
            <a:avLst/>
          </a:prstGeom>
        </p:spPr>
      </p:pic>
    </p:spTree>
    <p:extLst>
      <p:ext uri="{BB962C8B-B14F-4D97-AF65-F5344CB8AC3E}">
        <p14:creationId xmlns:p14="http://schemas.microsoft.com/office/powerpoint/2010/main" val="2267968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0B93734-86EA-4017-A523-52A99D22BECE}"/>
              </a:ext>
            </a:extLst>
          </p:cNvPr>
          <p:cNvSpPr>
            <a:spLocks noGrp="1"/>
          </p:cNvSpPr>
          <p:nvPr>
            <p:ph type="title"/>
          </p:nvPr>
        </p:nvSpPr>
        <p:spPr>
          <a:xfrm>
            <a:off x="839291" y="2193143"/>
            <a:ext cx="7717500" cy="572700"/>
          </a:xfrm>
        </p:spPr>
        <p:txBody>
          <a:bodyPr/>
          <a:lstStyle/>
          <a:p>
            <a:pPr algn="ctr"/>
            <a:r>
              <a:rPr lang="en-GB" dirty="0">
                <a:solidFill>
                  <a:schemeClr val="bg1"/>
                </a:solidFill>
              </a:rPr>
              <a:t>Thank You</a:t>
            </a:r>
            <a:endParaRPr lang="id-ID" dirty="0">
              <a:solidFill>
                <a:schemeClr val="bg1"/>
              </a:solidFill>
            </a:endParaRPr>
          </a:p>
        </p:txBody>
      </p:sp>
    </p:spTree>
    <p:extLst>
      <p:ext uri="{BB962C8B-B14F-4D97-AF65-F5344CB8AC3E}">
        <p14:creationId xmlns:p14="http://schemas.microsoft.com/office/powerpoint/2010/main" val="621603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341" name="Google Shape;341;p33"/>
          <p:cNvSpPr txBox="1">
            <a:spLocks noGrp="1"/>
          </p:cNvSpPr>
          <p:nvPr>
            <p:ph type="subTitle" idx="1"/>
          </p:nvPr>
        </p:nvSpPr>
        <p:spPr>
          <a:xfrm>
            <a:off x="713250" y="1175650"/>
            <a:ext cx="7717500" cy="34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you’ll find in this </a:t>
            </a:r>
            <a:r>
              <a:rPr lang="en" b="1">
                <a:uFill>
                  <a:noFill/>
                </a:uFill>
                <a:latin typeface="Montserrat"/>
                <a:ea typeface="Montserrat"/>
                <a:cs typeface="Montserrat"/>
                <a:sym typeface="Montserrat"/>
                <a:hlinkClick r:id="rId3"/>
              </a:rPr>
              <a:t>Slidesgo</a:t>
            </a:r>
            <a:r>
              <a:rPr lang="en" b="1">
                <a:latin typeface="Montserrat"/>
                <a:ea typeface="Montserrat"/>
                <a:cs typeface="Montserrat"/>
                <a:sym typeface="Montserrat"/>
              </a:rPr>
              <a:t> </a:t>
            </a:r>
            <a:r>
              <a:rPr lang="en"/>
              <a:t>template: </a:t>
            </a:r>
            <a:endParaRPr/>
          </a:p>
          <a:p>
            <a:pPr marL="457200" lvl="0" indent="-304800" algn="l" rtl="0">
              <a:spcBef>
                <a:spcPts val="0"/>
              </a:spcBef>
              <a:spcAft>
                <a:spcPts val="0"/>
              </a:spcAft>
              <a:buSzPts val="1200"/>
              <a:buAutoNum type="arabicPeriod"/>
            </a:pPr>
            <a:r>
              <a:rPr lang="en"/>
              <a:t>A slide structure based on a thesis defense presentation, which you can easily adapt to your needs. For more info on how to edit the template, please visit </a:t>
            </a:r>
            <a:r>
              <a:rPr lang="en" b="1">
                <a:uFill>
                  <a:noFill/>
                </a:uFill>
                <a:latin typeface="Montserrat"/>
                <a:ea typeface="Montserrat"/>
                <a:cs typeface="Montserrat"/>
                <a:sym typeface="Montserrat"/>
                <a:hlinkClick r:id="rId4"/>
              </a:rPr>
              <a:t>Slidesgo School</a:t>
            </a:r>
            <a:r>
              <a:rPr lang="en"/>
              <a:t> or read our </a:t>
            </a:r>
            <a:r>
              <a:rPr lang="en" b="1">
                <a:uFill>
                  <a:noFill/>
                </a:uFill>
                <a:latin typeface="Montserrat"/>
                <a:ea typeface="Montserrat"/>
                <a:cs typeface="Montserrat"/>
                <a:sym typeface="Montserrat"/>
                <a:hlinkClick r:id="rId5"/>
              </a:rPr>
              <a:t>FAQs</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solidFill>
                  <a:schemeClr val="hlink"/>
                </a:solidFill>
                <a:uFill>
                  <a:noFill/>
                </a:uFill>
                <a:latin typeface="Montserrat"/>
                <a:ea typeface="Montserrat"/>
                <a:cs typeface="Montserrat"/>
                <a:sym typeface="Montserrat"/>
                <a:hlinkClick r:id="rId6" action="ppaction://hlinksldjump"/>
              </a:rPr>
              <a:t>alternative resources</a:t>
            </a:r>
            <a:r>
              <a:rPr lang="en">
                <a:solidFill>
                  <a:schemeClr val="hlink"/>
                </a:solidFill>
                <a:uFill>
                  <a:noFill/>
                </a:uFill>
                <a:hlinkClick r:id="rId6" action="ppaction://hlinksldjump"/>
              </a:rPr>
              <a:t> </a:t>
            </a:r>
            <a:r>
              <a:rPr lang="en" b="1">
                <a:solidFill>
                  <a:schemeClr val="hlink"/>
                </a:solidFill>
                <a:uFill>
                  <a:noFill/>
                </a:uFill>
                <a:latin typeface="Montserrat"/>
                <a:ea typeface="Montserrat"/>
                <a:cs typeface="Montserrat"/>
                <a:sym typeface="Montserrat"/>
                <a:hlinkClick r:id="rId6" action="ppaction://hlinksldjump"/>
              </a:rPr>
              <a:t>slide.</a:t>
            </a:r>
            <a:endParaRPr b="1">
              <a:latin typeface="Montserrat"/>
              <a:ea typeface="Montserrat"/>
              <a:cs typeface="Montserrat"/>
              <a:sym typeface="Montserrat"/>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latin typeface="Montserrat"/>
                <a:ea typeface="Montserrat"/>
                <a:cs typeface="Montserrat"/>
                <a:sym typeface="Montserrat"/>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latin typeface="Montserrat"/>
                <a:ea typeface="Montserrat"/>
                <a:cs typeface="Montserrat"/>
                <a:sym typeface="Montserrat"/>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AutoNum type="arabicPeriod"/>
            </a:pPr>
            <a:r>
              <a:rPr lang="en" b="1">
                <a:solidFill>
                  <a:schemeClr val="hlink"/>
                </a:solidFill>
                <a:uFill>
                  <a:noFill/>
                </a:uFill>
                <a:latin typeface="Montserrat"/>
                <a:ea typeface="Montserrat"/>
                <a:cs typeface="Montserrat"/>
                <a:sym typeface="Montserrat"/>
                <a:hlinkClick r:id="rId9" action="ppaction://hlinksldjump"/>
              </a:rPr>
              <a:t>Instructions for use.</a:t>
            </a:r>
            <a:endParaRPr b="1">
              <a:latin typeface="Montserrat"/>
              <a:ea typeface="Montserrat"/>
              <a:cs typeface="Montserrat"/>
              <a:sym typeface="Montserrat"/>
            </a:endParaRPr>
          </a:p>
          <a:p>
            <a:pPr marL="457200" lvl="0" indent="-304800" algn="l" rtl="0">
              <a:spcBef>
                <a:spcPts val="0"/>
              </a:spcBef>
              <a:spcAft>
                <a:spcPts val="0"/>
              </a:spcAft>
              <a:buSzPts val="1200"/>
              <a:buAutoNum type="arabicPeriod"/>
            </a:pPr>
            <a:r>
              <a:rPr lang="en"/>
              <a:t>Final slides with:</a:t>
            </a:r>
            <a:endParaRPr/>
          </a:p>
          <a:p>
            <a:pPr marL="914400" lvl="1" indent="-304800" algn="l" rtl="0">
              <a:spcBef>
                <a:spcPts val="0"/>
              </a:spcBef>
              <a:spcAft>
                <a:spcPts val="0"/>
              </a:spcAft>
              <a:buSzPts val="1200"/>
              <a:buChar char="■"/>
            </a:pPr>
            <a:r>
              <a:rPr lang="en">
                <a:solidFill>
                  <a:schemeClr val="dk1"/>
                </a:solidFill>
                <a:latin typeface="Montserrat Medium"/>
                <a:ea typeface="Montserrat Medium"/>
                <a:cs typeface="Montserrat Medium"/>
                <a:sym typeface="Montserrat Medium"/>
              </a:rPr>
              <a:t>The</a:t>
            </a:r>
            <a:r>
              <a:rPr lang="en">
                <a:solidFill>
                  <a:schemeClr val="hlink"/>
                </a:solidFill>
                <a:uFill>
                  <a:noFill/>
                </a:uFill>
                <a:latin typeface="Montserrat Medium"/>
                <a:ea typeface="Montserrat Medium"/>
                <a:cs typeface="Montserrat Medium"/>
                <a:sym typeface="Montserrat Medium"/>
                <a:hlinkClick r:id="rId10" action="ppaction://hlinksldjump"/>
              </a:rPr>
              <a:t> </a:t>
            </a:r>
            <a:r>
              <a:rPr lang="en" b="1">
                <a:solidFill>
                  <a:schemeClr val="hlink"/>
                </a:solidFill>
                <a:uFill>
                  <a:noFill/>
                </a:uFill>
                <a:hlinkClick r:id="rId10" action="ppaction://hlinksldjump"/>
              </a:rPr>
              <a:t>fonts and colors</a:t>
            </a:r>
            <a:r>
              <a:rPr lang="en">
                <a:solidFill>
                  <a:schemeClr val="dk1"/>
                </a:solidFill>
                <a:latin typeface="Montserrat Medium"/>
                <a:ea typeface="Montserrat Medium"/>
                <a:cs typeface="Montserrat Medium"/>
                <a:sym typeface="Montserrat Medium"/>
              </a:rPr>
              <a:t> used in the template.</a:t>
            </a:r>
            <a:endParaRPr>
              <a:solidFill>
                <a:schemeClr val="dk1"/>
              </a:solidFill>
              <a:latin typeface="Montserrat Medium"/>
              <a:ea typeface="Montserrat Medium"/>
              <a:cs typeface="Montserrat Medium"/>
              <a:sym typeface="Montserrat Medium"/>
            </a:endParaRPr>
          </a:p>
          <a:p>
            <a:pPr marL="914400" lvl="1" indent="-304800" algn="l" rtl="0">
              <a:spcBef>
                <a:spcPts val="0"/>
              </a:spcBef>
              <a:spcAft>
                <a:spcPts val="0"/>
              </a:spcAft>
              <a:buSzPts val="1200"/>
              <a:buChar char="■"/>
            </a:pPr>
            <a:r>
              <a:rPr lang="en">
                <a:solidFill>
                  <a:schemeClr val="dk1"/>
                </a:solidFill>
                <a:latin typeface="Montserrat Medium"/>
                <a:ea typeface="Montserrat Medium"/>
                <a:cs typeface="Montserrat Medium"/>
                <a:sym typeface="Montserrat Medium"/>
              </a:rPr>
              <a:t>A </a:t>
            </a:r>
            <a:r>
              <a:rPr lang="en" b="1">
                <a:solidFill>
                  <a:schemeClr val="hlink"/>
                </a:solidFill>
                <a:uFill>
                  <a:noFill/>
                </a:uFill>
                <a:hlinkClick r:id="rId11" action="ppaction://hlinksldjump"/>
              </a:rPr>
              <a:t>selection of illustrations.</a:t>
            </a:r>
            <a:r>
              <a:rPr lang="en">
                <a:solidFill>
                  <a:schemeClr val="dk1"/>
                </a:solidFill>
                <a:latin typeface="Montserrat Medium"/>
                <a:ea typeface="Montserrat Medium"/>
                <a:cs typeface="Montserrat Medium"/>
                <a:sym typeface="Montserrat Medium"/>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latin typeface="Montserrat Medium"/>
                <a:ea typeface="Montserrat Medium"/>
                <a:cs typeface="Montserrat Medium"/>
                <a:sym typeface="Montserrat Medium"/>
              </a:rPr>
              <a:t> to find more. </a:t>
            </a:r>
            <a:endParaRPr>
              <a:solidFill>
                <a:schemeClr val="dk1"/>
              </a:solidFill>
              <a:latin typeface="Montserrat Medium"/>
              <a:ea typeface="Montserrat Medium"/>
              <a:cs typeface="Montserrat Medium"/>
              <a:sym typeface="Montserrat Medium"/>
            </a:endParaRPr>
          </a:p>
          <a:p>
            <a:pPr marL="914400" lvl="1" indent="-304800" algn="l" rtl="0">
              <a:spcBef>
                <a:spcPts val="0"/>
              </a:spcBef>
              <a:spcAft>
                <a:spcPts val="0"/>
              </a:spcAft>
              <a:buSzPts val="1200"/>
              <a:buChar char="■"/>
            </a:pPr>
            <a:r>
              <a:rPr lang="en">
                <a:solidFill>
                  <a:schemeClr val="dk1"/>
                </a:solidFill>
                <a:latin typeface="Montserrat Medium"/>
                <a:ea typeface="Montserrat Medium"/>
                <a:cs typeface="Montserrat Medium"/>
                <a:sym typeface="Montserrat Medium"/>
              </a:rPr>
              <a:t>More</a:t>
            </a:r>
            <a:r>
              <a:rPr lang="en">
                <a:solidFill>
                  <a:schemeClr val="hlink"/>
                </a:solidFill>
                <a:uFill>
                  <a:noFill/>
                </a:uFill>
                <a:latin typeface="Montserrat Medium"/>
                <a:ea typeface="Montserrat Medium"/>
                <a:cs typeface="Montserrat Medium"/>
                <a:sym typeface="Montserrat Medium"/>
                <a:hlinkClick r:id="rId13" action="ppaction://hlinksldjump"/>
              </a:rPr>
              <a:t> </a:t>
            </a:r>
            <a:r>
              <a:rPr lang="en" b="1">
                <a:solidFill>
                  <a:schemeClr val="hlink"/>
                </a:solidFill>
                <a:uFill>
                  <a:noFill/>
                </a:uFill>
                <a:hlinkClick r:id="rId13" action="ppaction://hlinksldjump"/>
              </a:rPr>
              <a:t>infographic resources</a:t>
            </a:r>
            <a:r>
              <a:rPr lang="en">
                <a:solidFill>
                  <a:schemeClr val="dk1"/>
                </a:solidFill>
                <a:latin typeface="Montserrat Medium"/>
                <a:ea typeface="Montserrat Medium"/>
                <a:cs typeface="Montserrat Medium"/>
                <a:sym typeface="Montserrat Medium"/>
              </a:rPr>
              <a:t>, whose size and color can be edited. </a:t>
            </a:r>
            <a:endParaRPr>
              <a:solidFill>
                <a:schemeClr val="dk1"/>
              </a:solidFill>
              <a:latin typeface="Montserrat Medium"/>
              <a:ea typeface="Montserrat Medium"/>
              <a:cs typeface="Montserrat Medium"/>
              <a:sym typeface="Montserrat Medium"/>
            </a:endParaRPr>
          </a:p>
          <a:p>
            <a:pPr marL="914400" lvl="1" indent="-304800" algn="l" rtl="0">
              <a:spcBef>
                <a:spcPts val="0"/>
              </a:spcBef>
              <a:spcAft>
                <a:spcPts val="0"/>
              </a:spcAft>
              <a:buSzPts val="1200"/>
              <a:buChar char="■"/>
            </a:pPr>
            <a:r>
              <a:rPr lang="en">
                <a:solidFill>
                  <a:schemeClr val="dk1"/>
                </a:solidFill>
                <a:latin typeface="Montserrat Medium"/>
                <a:ea typeface="Montserrat Medium"/>
                <a:cs typeface="Montserrat Medium"/>
                <a:sym typeface="Montserrat Medium"/>
              </a:rPr>
              <a:t>Sets of </a:t>
            </a:r>
            <a:r>
              <a:rPr lang="en" b="1">
                <a:solidFill>
                  <a:schemeClr val="hlink"/>
                </a:solidFill>
                <a:uFill>
                  <a:noFill/>
                </a:uFill>
                <a:hlinkClick r:id="rId14" action="ppaction://hlinksldjump"/>
              </a:rPr>
              <a:t>customizable icons</a:t>
            </a:r>
            <a:r>
              <a:rPr lang="en">
                <a:solidFill>
                  <a:schemeClr val="dk1"/>
                </a:solidFill>
                <a:latin typeface="Montserrat Medium"/>
                <a:ea typeface="Montserrat Medium"/>
                <a:cs typeface="Montserrat Medium"/>
                <a:sym typeface="Montserrat Medium"/>
              </a:rPr>
              <a:t> of the following themes: general, business, avatar, creative process, education, help &amp; support, medical, nature, performing arts, SEO &amp; marketing, and teamwork.</a:t>
            </a:r>
            <a:endParaRPr/>
          </a:p>
          <a:p>
            <a:pPr marL="0" lvl="0" indent="0" algn="l" rtl="0">
              <a:spcBef>
                <a:spcPts val="0"/>
              </a:spcBef>
              <a:spcAft>
                <a:spcPts val="0"/>
              </a:spcAft>
              <a:buNone/>
            </a:pPr>
            <a:r>
              <a:rPr lang="en"/>
              <a:t>You can delete this slide when you’re done editing the presentation.</a:t>
            </a:r>
            <a:endParaRPr/>
          </a:p>
        </p:txBody>
      </p:sp>
      <p:sp>
        <p:nvSpPr>
          <p:cNvPr id="342" name="Google Shape;342;p33">
            <a:hlinkClick r:id="rId15"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CD2336A-0C71-4A54-AEE5-23FE80985C5E}"/>
              </a:ext>
            </a:extLst>
          </p:cNvPr>
          <p:cNvSpPr>
            <a:spLocks noGrp="1"/>
          </p:cNvSpPr>
          <p:nvPr>
            <p:ph type="title"/>
          </p:nvPr>
        </p:nvSpPr>
        <p:spPr/>
        <p:txBody>
          <a:bodyPr/>
          <a:lstStyle/>
          <a:p>
            <a:r>
              <a:rPr lang="en" sz="2000" b="1">
                <a:solidFill>
                  <a:srgbClr val="FFFFFF"/>
                </a:solidFill>
              </a:rPr>
              <a:t>LOAD TEXTURE AND APPLYING TO MESH (2)</a:t>
            </a:r>
            <a:endParaRPr lang="id-ID" sz="2000">
              <a:solidFill>
                <a:srgbClr val="FFFFFF"/>
              </a:solidFill>
            </a:endParaRPr>
          </a:p>
        </p:txBody>
      </p:sp>
      <p:sp>
        <p:nvSpPr>
          <p:cNvPr id="3" name="Subjudul 2">
            <a:extLst>
              <a:ext uri="{FF2B5EF4-FFF2-40B4-BE49-F238E27FC236}">
                <a16:creationId xmlns:a16="http://schemas.microsoft.com/office/drawing/2014/main" id="{B31D43C2-7789-4F70-AF38-28E533F56C4B}"/>
              </a:ext>
            </a:extLst>
          </p:cNvPr>
          <p:cNvSpPr>
            <a:spLocks noGrp="1"/>
          </p:cNvSpPr>
          <p:nvPr>
            <p:ph type="subTitle" idx="1"/>
          </p:nvPr>
        </p:nvSpPr>
        <p:spPr>
          <a:xfrm>
            <a:off x="713250" y="1175650"/>
            <a:ext cx="8003250" cy="3428400"/>
          </a:xfrm>
        </p:spPr>
        <p:txBody>
          <a:bodyPr/>
          <a:lstStyle/>
          <a:p>
            <a:pPr marL="0" indent="0" algn="just">
              <a:buNone/>
            </a:pPr>
            <a:r>
              <a:rPr lang="en" sz="1400">
                <a:solidFill>
                  <a:srgbClr val="FFFFFF"/>
                </a:solidFill>
              </a:rPr>
              <a:t>Textures will load asynchronously, but that is overcome by a render loop (around 60x per second). But if you want to wait until the image texture is loaded perfectly, you can do this by:​</a:t>
            </a: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r>
              <a:rPr lang="en" sz="1400">
                <a:solidFill>
                  <a:srgbClr val="FFFFFF"/>
                </a:solidFill>
              </a:rPr>
              <a:t>The function calls back to the load Texture, which is called when the texture is loaded.</a:t>
            </a: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a:p>
            <a:pPr marL="0" indent="0" algn="just">
              <a:buNone/>
            </a:pPr>
            <a:endParaRPr lang="en" sz="1400">
              <a:solidFill>
                <a:srgbClr val="FFFFFF"/>
              </a:solidFill>
            </a:endParaRPr>
          </a:p>
        </p:txBody>
      </p:sp>
      <p:pic>
        <p:nvPicPr>
          <p:cNvPr id="4" name="Gambar 4" descr="Sebuah gambar berisi teks, orang&#10;&#10;Deskripsi dibuat secara otomatis">
            <a:extLst>
              <a:ext uri="{FF2B5EF4-FFF2-40B4-BE49-F238E27FC236}">
                <a16:creationId xmlns:a16="http://schemas.microsoft.com/office/drawing/2014/main" id="{50DE1386-7A3E-461E-9AFA-83519EB2AB28}"/>
              </a:ext>
            </a:extLst>
          </p:cNvPr>
          <p:cNvPicPr>
            <a:picLocks noChangeAspect="1"/>
          </p:cNvPicPr>
          <p:nvPr/>
        </p:nvPicPr>
        <p:blipFill>
          <a:blip r:embed="rId2"/>
          <a:stretch>
            <a:fillRect/>
          </a:stretch>
        </p:blipFill>
        <p:spPr>
          <a:xfrm>
            <a:off x="2788249" y="2207180"/>
            <a:ext cx="3905682" cy="365934"/>
          </a:xfrm>
          <a:prstGeom prst="rect">
            <a:avLst/>
          </a:prstGeom>
        </p:spPr>
      </p:pic>
    </p:spTree>
    <p:extLst>
      <p:ext uri="{BB962C8B-B14F-4D97-AF65-F5344CB8AC3E}">
        <p14:creationId xmlns:p14="http://schemas.microsoft.com/office/powerpoint/2010/main" val="228340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64"/>
        <p:cNvGrpSpPr/>
        <p:nvPr/>
      </p:nvGrpSpPr>
      <p:grpSpPr>
        <a:xfrm>
          <a:off x="0" y="0"/>
          <a:ext cx="0" cy="0"/>
          <a:chOff x="0" y="0"/>
          <a:chExt cx="0" cy="0"/>
        </a:xfrm>
      </p:grpSpPr>
      <p:sp>
        <p:nvSpPr>
          <p:cNvPr id="365" name="Google Shape;365;p35"/>
          <p:cNvSpPr txBox="1">
            <a:spLocks noGrp="1"/>
          </p:cNvSpPr>
          <p:nvPr>
            <p:ph type="title"/>
          </p:nvPr>
        </p:nvSpPr>
        <p:spPr>
          <a:xfrm>
            <a:off x="924925" y="1020950"/>
            <a:ext cx="3978000" cy="7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366" name="Google Shape;366;p35"/>
          <p:cNvSpPr txBox="1">
            <a:spLocks noGrp="1"/>
          </p:cNvSpPr>
          <p:nvPr>
            <p:ph type="subTitle" idx="1"/>
          </p:nvPr>
        </p:nvSpPr>
        <p:spPr>
          <a:xfrm>
            <a:off x="924925" y="1830575"/>
            <a:ext cx="3978000" cy="22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75"/>
              <a:buFont typeface="Arial"/>
              <a:buNone/>
            </a:pPr>
            <a:r>
              <a:rPr lang="en"/>
              <a:t>Do you know what helps you make your point clear? Lists like this one:</a:t>
            </a:r>
            <a:endParaRPr/>
          </a:p>
          <a:p>
            <a:pPr marL="0" lvl="0" indent="0" algn="l" rtl="0">
              <a:spcBef>
                <a:spcPts val="0"/>
              </a:spcBef>
              <a:spcAft>
                <a:spcPts val="0"/>
              </a:spcAft>
              <a:buClr>
                <a:schemeClr val="dk1"/>
              </a:buClr>
              <a:buSzPts val="275"/>
              <a:buFont typeface="Arial"/>
              <a:buNone/>
            </a:pPr>
            <a:endParaRPr/>
          </a:p>
          <a:p>
            <a:pPr marL="457200" lvl="0" indent="-292100" algn="l" rtl="0">
              <a:spcBef>
                <a:spcPts val="0"/>
              </a:spcBef>
              <a:spcAft>
                <a:spcPts val="0"/>
              </a:spcAft>
              <a:buSzPts val="1000"/>
              <a:buFont typeface="Montserrat"/>
              <a:buChar char="■"/>
            </a:pPr>
            <a:r>
              <a:rPr lang="en" b="1">
                <a:latin typeface="Montserrat"/>
                <a:ea typeface="Montserrat"/>
                <a:cs typeface="Montserrat"/>
                <a:sym typeface="Montserrat"/>
              </a:rPr>
              <a:t>They’re simple</a:t>
            </a:r>
            <a:endParaRPr b="1">
              <a:latin typeface="Montserrat"/>
              <a:ea typeface="Montserrat"/>
              <a:cs typeface="Montserrat"/>
              <a:sym typeface="Montserrat"/>
            </a:endParaRPr>
          </a:p>
          <a:p>
            <a:pPr marL="457200" lvl="0" indent="-292100" algn="l" rtl="0">
              <a:spcBef>
                <a:spcPts val="0"/>
              </a:spcBef>
              <a:spcAft>
                <a:spcPts val="0"/>
              </a:spcAft>
              <a:buSzPts val="1000"/>
              <a:buFont typeface="Montserrat"/>
              <a:buChar char="■"/>
            </a:pPr>
            <a:r>
              <a:rPr lang="en" b="1">
                <a:latin typeface="Montserrat"/>
                <a:ea typeface="Montserrat"/>
                <a:cs typeface="Montserrat"/>
                <a:sym typeface="Montserrat"/>
              </a:rPr>
              <a:t>You can organize your ideas clearly</a:t>
            </a:r>
            <a:endParaRPr b="1">
              <a:latin typeface="Montserrat"/>
              <a:ea typeface="Montserrat"/>
              <a:cs typeface="Montserrat"/>
              <a:sym typeface="Montserrat"/>
            </a:endParaRPr>
          </a:p>
          <a:p>
            <a:pPr marL="457200" lvl="0" indent="-292100" algn="l" rtl="0">
              <a:spcBef>
                <a:spcPts val="0"/>
              </a:spcBef>
              <a:spcAft>
                <a:spcPts val="0"/>
              </a:spcAft>
              <a:buSzPts val="1000"/>
              <a:buFont typeface="Montserrat"/>
              <a:buChar char="■"/>
            </a:pPr>
            <a:r>
              <a:rPr lang="en" b="1">
                <a:latin typeface="Montserrat"/>
                <a:ea typeface="Montserrat"/>
                <a:cs typeface="Montserrat"/>
                <a:sym typeface="Montserrat"/>
              </a:rPr>
              <a:t>You’ll never forget to buy milk!</a:t>
            </a:r>
            <a:endParaRPr b="1">
              <a:latin typeface="Montserrat"/>
              <a:ea typeface="Montserrat"/>
              <a:cs typeface="Montserrat"/>
              <a:sym typeface="Montserrat"/>
            </a:endParaRPr>
          </a:p>
          <a:p>
            <a:pPr marL="0" lvl="0" indent="0" algn="l" rtl="0">
              <a:spcBef>
                <a:spcPts val="0"/>
              </a:spcBef>
              <a:spcAft>
                <a:spcPts val="0"/>
              </a:spcAft>
              <a:buClr>
                <a:schemeClr val="dk1"/>
              </a:buClr>
              <a:buSzPts val="275"/>
              <a:buFont typeface="Arial"/>
              <a:buNone/>
            </a:pPr>
            <a:endParaRPr/>
          </a:p>
          <a:p>
            <a:pPr marL="0" lvl="0" indent="0" algn="l" rtl="0">
              <a:spcBef>
                <a:spcPts val="0"/>
              </a:spcBef>
              <a:spcAft>
                <a:spcPts val="0"/>
              </a:spcAft>
              <a:buClr>
                <a:srgbClr val="000000"/>
              </a:buClr>
              <a:buSzPts val="275"/>
              <a:buFont typeface="Arial"/>
              <a:buNone/>
            </a:pPr>
            <a:r>
              <a:rPr lang="en"/>
              <a:t>And the most important thing: </a:t>
            </a:r>
            <a:endParaRPr/>
          </a:p>
          <a:p>
            <a:pPr marL="0" lvl="0" indent="0" algn="l" rtl="0">
              <a:spcBef>
                <a:spcPts val="0"/>
              </a:spcBef>
              <a:spcAft>
                <a:spcPts val="0"/>
              </a:spcAft>
              <a:buClr>
                <a:schemeClr val="dk1"/>
              </a:buClr>
              <a:buSzPts val="275"/>
              <a:buFont typeface="Arial"/>
              <a:buNone/>
            </a:pPr>
            <a:r>
              <a:rPr lang="en"/>
              <a:t>the audience won’t miss the point of your presentation</a:t>
            </a:r>
            <a:endParaRPr/>
          </a:p>
          <a:p>
            <a:pPr marL="0" lvl="0" indent="0" algn="l" rtl="0">
              <a:spcBef>
                <a:spcPts val="0"/>
              </a:spcBef>
              <a:spcAft>
                <a:spcPts val="0"/>
              </a:spcAft>
              <a:buNone/>
            </a:pPr>
            <a:endParaRPr/>
          </a:p>
        </p:txBody>
      </p:sp>
      <p:sp>
        <p:nvSpPr>
          <p:cNvPr id="367" name="Google Shape;367;p35">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8" name="Google Shape;368;p35"/>
          <p:cNvPicPr preferRelativeResize="0"/>
          <p:nvPr/>
        </p:nvPicPr>
        <p:blipFill rotWithShape="1">
          <a:blip r:embed="rId4">
            <a:alphaModFix/>
          </a:blip>
          <a:srcRect l="7954" r="7954"/>
          <a:stretch/>
        </p:blipFill>
        <p:spPr>
          <a:xfrm>
            <a:off x="5466325" y="1089525"/>
            <a:ext cx="2964449" cy="2964156"/>
          </a:xfrm>
          <a:prstGeom prst="rect">
            <a:avLst/>
          </a:prstGeom>
          <a:noFill/>
          <a:ln w="19050" cap="flat" cmpd="sng">
            <a:solidFill>
              <a:schemeClr val="dk1"/>
            </a:solidFill>
            <a:prstDash val="solid"/>
            <a:miter lim="8000"/>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79"/>
        <p:cNvGrpSpPr/>
        <p:nvPr/>
      </p:nvGrpSpPr>
      <p:grpSpPr>
        <a:xfrm>
          <a:off x="0" y="0"/>
          <a:ext cx="0" cy="0"/>
          <a:chOff x="0" y="0"/>
          <a:chExt cx="0" cy="0"/>
        </a:xfrm>
      </p:grpSpPr>
      <p:sp>
        <p:nvSpPr>
          <p:cNvPr id="380" name="Google Shape;380;p37"/>
          <p:cNvSpPr txBox="1">
            <a:spLocks noGrp="1"/>
          </p:cNvSpPr>
          <p:nvPr>
            <p:ph type="title"/>
          </p:nvPr>
        </p:nvSpPr>
        <p:spPr>
          <a:xfrm>
            <a:off x="2965650" y="3018863"/>
            <a:ext cx="3212700" cy="53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Someone Famous</a:t>
            </a:r>
            <a:endParaRPr/>
          </a:p>
        </p:txBody>
      </p:sp>
      <p:sp>
        <p:nvSpPr>
          <p:cNvPr id="381" name="Google Shape;381;p37"/>
          <p:cNvSpPr txBox="1">
            <a:spLocks noGrp="1"/>
          </p:cNvSpPr>
          <p:nvPr>
            <p:ph type="subTitle" idx="1"/>
          </p:nvPr>
        </p:nvSpPr>
        <p:spPr>
          <a:xfrm>
            <a:off x="1713450" y="1592138"/>
            <a:ext cx="5717100" cy="127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382" name="Google Shape;382;p37">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86"/>
        <p:cNvGrpSpPr/>
        <p:nvPr/>
      </p:nvGrpSpPr>
      <p:grpSpPr>
        <a:xfrm>
          <a:off x="0" y="0"/>
          <a:ext cx="0" cy="0"/>
          <a:chOff x="0" y="0"/>
          <a:chExt cx="0" cy="0"/>
        </a:xfrm>
      </p:grpSpPr>
      <p:sp>
        <p:nvSpPr>
          <p:cNvPr id="387" name="Google Shape;387;p38"/>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Schedule</a:t>
            </a:r>
            <a:endParaRPr/>
          </a:p>
        </p:txBody>
      </p:sp>
      <p:sp>
        <p:nvSpPr>
          <p:cNvPr id="388" name="Google Shape;388;p38">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89" name="Google Shape;389;p38"/>
          <p:cNvGraphicFramePr/>
          <p:nvPr/>
        </p:nvGraphicFramePr>
        <p:xfrm>
          <a:off x="858738" y="1244325"/>
          <a:ext cx="5764325" cy="3285250"/>
        </p:xfrm>
        <a:graphic>
          <a:graphicData uri="http://schemas.openxmlformats.org/drawingml/2006/table">
            <a:tbl>
              <a:tblPr>
                <a:noFill/>
                <a:tableStyleId>{473B3E0B-3D50-41B8-85B3-2AD6DEF5503C}</a:tableStyleId>
              </a:tblPr>
              <a:tblGrid>
                <a:gridCol w="823475">
                  <a:extLst>
                    <a:ext uri="{9D8B030D-6E8A-4147-A177-3AD203B41FA5}">
                      <a16:colId xmlns:a16="http://schemas.microsoft.com/office/drawing/2014/main" val="20000"/>
                    </a:ext>
                  </a:extLst>
                </a:gridCol>
                <a:gridCol w="823475">
                  <a:extLst>
                    <a:ext uri="{9D8B030D-6E8A-4147-A177-3AD203B41FA5}">
                      <a16:colId xmlns:a16="http://schemas.microsoft.com/office/drawing/2014/main" val="20001"/>
                    </a:ext>
                  </a:extLst>
                </a:gridCol>
                <a:gridCol w="823475">
                  <a:extLst>
                    <a:ext uri="{9D8B030D-6E8A-4147-A177-3AD203B41FA5}">
                      <a16:colId xmlns:a16="http://schemas.microsoft.com/office/drawing/2014/main" val="20002"/>
                    </a:ext>
                  </a:extLst>
                </a:gridCol>
                <a:gridCol w="823475">
                  <a:extLst>
                    <a:ext uri="{9D8B030D-6E8A-4147-A177-3AD203B41FA5}">
                      <a16:colId xmlns:a16="http://schemas.microsoft.com/office/drawing/2014/main" val="20003"/>
                    </a:ext>
                  </a:extLst>
                </a:gridCol>
                <a:gridCol w="823475">
                  <a:extLst>
                    <a:ext uri="{9D8B030D-6E8A-4147-A177-3AD203B41FA5}">
                      <a16:colId xmlns:a16="http://schemas.microsoft.com/office/drawing/2014/main" val="20004"/>
                    </a:ext>
                  </a:extLst>
                </a:gridCol>
                <a:gridCol w="823475">
                  <a:extLst>
                    <a:ext uri="{9D8B030D-6E8A-4147-A177-3AD203B41FA5}">
                      <a16:colId xmlns:a16="http://schemas.microsoft.com/office/drawing/2014/main" val="20005"/>
                    </a:ext>
                  </a:extLst>
                </a:gridCol>
                <a:gridCol w="823475">
                  <a:extLst>
                    <a:ext uri="{9D8B030D-6E8A-4147-A177-3AD203B41FA5}">
                      <a16:colId xmlns:a16="http://schemas.microsoft.com/office/drawing/2014/main" val="20006"/>
                    </a:ext>
                  </a:extLst>
                </a:gridCol>
              </a:tblGrid>
              <a:tr h="579100">
                <a:tc>
                  <a:txBody>
                    <a:bodyPr/>
                    <a:lstStyle/>
                    <a:p>
                      <a:pPr marL="0" lvl="0" indent="0" algn="ctr" rtl="0">
                        <a:spcBef>
                          <a:spcPts val="0"/>
                        </a:spcBef>
                        <a:spcAft>
                          <a:spcPts val="0"/>
                        </a:spcAft>
                        <a:buNone/>
                      </a:pPr>
                      <a:r>
                        <a:rPr lang="en" sz="2600">
                          <a:solidFill>
                            <a:schemeClr val="dk1"/>
                          </a:solidFill>
                          <a:latin typeface="Darker Grotesque Black"/>
                          <a:ea typeface="Darker Grotesque Black"/>
                          <a:cs typeface="Darker Grotesque Black"/>
                          <a:sym typeface="Darker Grotesque Black"/>
                        </a:rPr>
                        <a:t>Mon</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600">
                          <a:solidFill>
                            <a:schemeClr val="dk1"/>
                          </a:solidFill>
                          <a:latin typeface="Darker Grotesque Black"/>
                          <a:ea typeface="Darker Grotesque Black"/>
                          <a:cs typeface="Darker Grotesque Black"/>
                          <a:sym typeface="Darker Grotesque Black"/>
                        </a:rPr>
                        <a:t>Tue</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600">
                          <a:solidFill>
                            <a:schemeClr val="dk1"/>
                          </a:solidFill>
                          <a:latin typeface="Darker Grotesque Black"/>
                          <a:ea typeface="Darker Grotesque Black"/>
                          <a:cs typeface="Darker Grotesque Black"/>
                          <a:sym typeface="Darker Grotesque Black"/>
                        </a:rPr>
                        <a:t>Wed</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600">
                          <a:solidFill>
                            <a:schemeClr val="dk1"/>
                          </a:solidFill>
                          <a:latin typeface="Darker Grotesque Black"/>
                          <a:ea typeface="Darker Grotesque Black"/>
                          <a:cs typeface="Darker Grotesque Black"/>
                          <a:sym typeface="Darker Grotesque Black"/>
                        </a:rPr>
                        <a:t>Thu</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600">
                          <a:solidFill>
                            <a:schemeClr val="dk1"/>
                          </a:solidFill>
                          <a:latin typeface="Darker Grotesque Black"/>
                          <a:ea typeface="Darker Grotesque Black"/>
                          <a:cs typeface="Darker Grotesque Black"/>
                          <a:sym typeface="Darker Grotesque Black"/>
                        </a:rPr>
                        <a:t>Fri</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600">
                          <a:solidFill>
                            <a:schemeClr val="dk1"/>
                          </a:solidFill>
                          <a:latin typeface="Darker Grotesque Black"/>
                          <a:ea typeface="Darker Grotesque Black"/>
                          <a:cs typeface="Darker Grotesque Black"/>
                          <a:sym typeface="Darker Grotesque Black"/>
                        </a:rPr>
                        <a:t>Sat</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600">
                          <a:solidFill>
                            <a:schemeClr val="dk1"/>
                          </a:solidFill>
                          <a:latin typeface="Darker Grotesque Black"/>
                          <a:ea typeface="Darker Grotesque Black"/>
                          <a:cs typeface="Darker Grotesque Black"/>
                          <a:sym typeface="Darker Grotesque Black"/>
                        </a:rPr>
                        <a:t>Sun</a:t>
                      </a: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1025">
                <a:tc>
                  <a:txBody>
                    <a:bodyPr/>
                    <a:lstStyle/>
                    <a:p>
                      <a:pPr marL="0" marR="0" lvl="0" indent="0" algn="ctr" rtl="0">
                        <a:lnSpc>
                          <a:spcPct val="100000"/>
                        </a:lnSpc>
                        <a:spcBef>
                          <a:spcPts val="0"/>
                        </a:spcBef>
                        <a:spcAft>
                          <a:spcPts val="0"/>
                        </a:spcAft>
                        <a:buNone/>
                      </a:pP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1025">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2</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3</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4</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5</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6</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7</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8</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1025">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9</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10</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11</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12</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13</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14</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15</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1025">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16</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17</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18</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19</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20</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21</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22</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1025">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23</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24</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25</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26</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27</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28</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29</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51025">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30</a:t>
                      </a: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a:solidFill>
                            <a:schemeClr val="lt2"/>
                          </a:solidFill>
                          <a:latin typeface="Montserrat Medium"/>
                          <a:ea typeface="Montserrat Medium"/>
                          <a:cs typeface="Montserrat Medium"/>
                          <a:sym typeface="Montserrat Medium"/>
                        </a:rPr>
                        <a:t>31</a:t>
                      </a:r>
                      <a:endParaRPr>
                        <a:solidFill>
                          <a:schemeClr val="lt2"/>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Medium"/>
                        <a:ea typeface="Montserrat Medium"/>
                        <a:cs typeface="Montserrat Medium"/>
                        <a:sym typeface="Montserrat Medium"/>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90" name="Google Shape;390;p38"/>
          <p:cNvSpPr txBox="1"/>
          <p:nvPr/>
        </p:nvSpPr>
        <p:spPr>
          <a:xfrm>
            <a:off x="6807125" y="1722500"/>
            <a:ext cx="1623600" cy="125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Venus has a beautiful name and is the second planet from the Sun</a:t>
            </a:r>
            <a:endParaRPr>
              <a:latin typeface="Montserrat Medium"/>
              <a:ea typeface="Montserrat Medium"/>
              <a:cs typeface="Montserrat Medium"/>
              <a:sym typeface="Montserrat Medium"/>
            </a:endParaRPr>
          </a:p>
        </p:txBody>
      </p:sp>
      <p:sp>
        <p:nvSpPr>
          <p:cNvPr id="391" name="Google Shape;391;p38"/>
          <p:cNvSpPr txBox="1"/>
          <p:nvPr/>
        </p:nvSpPr>
        <p:spPr>
          <a:xfrm>
            <a:off x="6807125" y="1320525"/>
            <a:ext cx="1623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31</a:t>
            </a:r>
            <a:endParaRPr sz="2600">
              <a:solidFill>
                <a:srgbClr val="000000"/>
              </a:solidFill>
              <a:latin typeface="Darker Grotesque Black"/>
              <a:ea typeface="Darker Grotesque Black"/>
              <a:cs typeface="Darker Grotesque Black"/>
              <a:sym typeface="Darker Grotesque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4000675" y="1654225"/>
            <a:ext cx="3333600" cy="7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397" name="Google Shape;397;p39"/>
          <p:cNvSpPr txBox="1">
            <a:spLocks noGrp="1"/>
          </p:cNvSpPr>
          <p:nvPr>
            <p:ph type="subTitle" idx="1"/>
          </p:nvPr>
        </p:nvSpPr>
        <p:spPr>
          <a:xfrm>
            <a:off x="4000675" y="2463870"/>
            <a:ext cx="3333600" cy="102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 It’s hot and has a poisonous atmosphere out there</a:t>
            </a:r>
            <a:endParaRPr/>
          </a:p>
        </p:txBody>
      </p:sp>
      <p:sp>
        <p:nvSpPr>
          <p:cNvPr id="398" name="Google Shape;398;p39"/>
          <p:cNvSpPr txBox="1">
            <a:spLocks noGrp="1"/>
          </p:cNvSpPr>
          <p:nvPr>
            <p:ph type="title" idx="2"/>
          </p:nvPr>
        </p:nvSpPr>
        <p:spPr>
          <a:xfrm>
            <a:off x="1809700" y="1654225"/>
            <a:ext cx="1968600" cy="1835100"/>
          </a:xfrm>
          <a:prstGeom prst="rect">
            <a:avLst/>
          </a:prstGeom>
          <a:ln>
            <a:noFill/>
          </a:ln>
        </p:spPr>
        <p:txBody>
          <a:bodyPr spcFirstLastPara="1" wrap="square" lIns="0" tIns="0" rIns="0" bIns="182875" anchor="ctr" anchorCtr="0">
            <a:noAutofit/>
          </a:bodyPr>
          <a:lstStyle/>
          <a:p>
            <a:pPr marL="0" lvl="0" indent="0" algn="ctr" rtl="0">
              <a:spcBef>
                <a:spcPts val="0"/>
              </a:spcBef>
              <a:spcAft>
                <a:spcPts val="0"/>
              </a:spcAft>
              <a:buNone/>
            </a:pPr>
            <a:r>
              <a:rPr lang="en"/>
              <a:t>01</a:t>
            </a:r>
            <a:endParaRPr/>
          </a:p>
        </p:txBody>
      </p:sp>
      <p:sp>
        <p:nvSpPr>
          <p:cNvPr id="399" name="Google Shape;399;p39">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40"/>
          <p:cNvSpPr/>
          <p:nvPr/>
        </p:nvSpPr>
        <p:spPr>
          <a:xfrm>
            <a:off x="2250488" y="150028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5979113" y="150028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Literature review</a:t>
            </a:r>
            <a:endParaRPr/>
          </a:p>
        </p:txBody>
      </p:sp>
      <p:sp>
        <p:nvSpPr>
          <p:cNvPr id="407" name="Google Shape;407;p40"/>
          <p:cNvSpPr txBox="1">
            <a:spLocks noGrp="1"/>
          </p:cNvSpPr>
          <p:nvPr>
            <p:ph type="subTitle" idx="1"/>
          </p:nvPr>
        </p:nvSpPr>
        <p:spPr>
          <a:xfrm>
            <a:off x="1380038" y="2945000"/>
            <a:ext cx="2655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8" name="Google Shape;408;p40"/>
          <p:cNvSpPr txBox="1">
            <a:spLocks noGrp="1"/>
          </p:cNvSpPr>
          <p:nvPr>
            <p:ph type="subTitle" idx="2"/>
          </p:nvPr>
        </p:nvSpPr>
        <p:spPr>
          <a:xfrm>
            <a:off x="1380038" y="2577200"/>
            <a:ext cx="26553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09" name="Google Shape;409;p40"/>
          <p:cNvSpPr txBox="1">
            <a:spLocks noGrp="1"/>
          </p:cNvSpPr>
          <p:nvPr>
            <p:ph type="subTitle" idx="4"/>
          </p:nvPr>
        </p:nvSpPr>
        <p:spPr>
          <a:xfrm>
            <a:off x="5108663" y="2577200"/>
            <a:ext cx="26553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10" name="Google Shape;410;p40"/>
          <p:cNvSpPr txBox="1">
            <a:spLocks noGrp="1"/>
          </p:cNvSpPr>
          <p:nvPr>
            <p:ph type="subTitle" idx="3"/>
          </p:nvPr>
        </p:nvSpPr>
        <p:spPr>
          <a:xfrm>
            <a:off x="5108663" y="2945000"/>
            <a:ext cx="2655300" cy="14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 out there</a:t>
            </a:r>
            <a:endParaRPr/>
          </a:p>
        </p:txBody>
      </p:sp>
      <p:grpSp>
        <p:nvGrpSpPr>
          <p:cNvPr id="411" name="Google Shape;411;p40"/>
          <p:cNvGrpSpPr/>
          <p:nvPr/>
        </p:nvGrpSpPr>
        <p:grpSpPr>
          <a:xfrm>
            <a:off x="2437247" y="1687384"/>
            <a:ext cx="540880" cy="540211"/>
            <a:chOff x="784600" y="1240450"/>
            <a:chExt cx="485225" cy="484625"/>
          </a:xfrm>
        </p:grpSpPr>
        <p:sp>
          <p:nvSpPr>
            <p:cNvPr id="412" name="Google Shape;412;p40"/>
            <p:cNvSpPr/>
            <p:nvPr/>
          </p:nvSpPr>
          <p:spPr>
            <a:xfrm>
              <a:off x="903375" y="1240450"/>
              <a:ext cx="146775" cy="146475"/>
            </a:xfrm>
            <a:custGeom>
              <a:avLst/>
              <a:gdLst/>
              <a:ahLst/>
              <a:cxnLst/>
              <a:rect l="l" t="t" r="r" b="b"/>
              <a:pathLst>
                <a:path w="5871" h="5859" extrusionOk="0">
                  <a:moveTo>
                    <a:pt x="2929" y="1"/>
                  </a:moveTo>
                  <a:cubicBezTo>
                    <a:pt x="1310" y="1"/>
                    <a:pt x="0" y="1311"/>
                    <a:pt x="0" y="2930"/>
                  </a:cubicBezTo>
                  <a:cubicBezTo>
                    <a:pt x="0" y="4549"/>
                    <a:pt x="1310" y="5859"/>
                    <a:pt x="2929" y="5859"/>
                  </a:cubicBezTo>
                  <a:cubicBezTo>
                    <a:pt x="4561" y="5859"/>
                    <a:pt x="5870" y="4549"/>
                    <a:pt x="5870" y="2930"/>
                  </a:cubicBezTo>
                  <a:cubicBezTo>
                    <a:pt x="5870" y="2775"/>
                    <a:pt x="5846" y="2632"/>
                    <a:pt x="5835" y="2489"/>
                  </a:cubicBezTo>
                  <a:lnTo>
                    <a:pt x="5751" y="2489"/>
                  </a:lnTo>
                  <a:cubicBezTo>
                    <a:pt x="5477" y="3168"/>
                    <a:pt x="4823" y="3656"/>
                    <a:pt x="4049" y="3656"/>
                  </a:cubicBezTo>
                  <a:cubicBezTo>
                    <a:pt x="3037" y="3656"/>
                    <a:pt x="2215" y="2835"/>
                    <a:pt x="2215" y="1823"/>
                  </a:cubicBezTo>
                  <a:cubicBezTo>
                    <a:pt x="2215" y="1049"/>
                    <a:pt x="2691" y="394"/>
                    <a:pt x="3358" y="132"/>
                  </a:cubicBezTo>
                  <a:lnTo>
                    <a:pt x="3358" y="25"/>
                  </a:lnTo>
                  <a:cubicBezTo>
                    <a:pt x="3227" y="13"/>
                    <a:pt x="3084" y="1"/>
                    <a:pt x="2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0"/>
            <p:cNvSpPr/>
            <p:nvPr/>
          </p:nvSpPr>
          <p:spPr>
            <a:xfrm>
              <a:off x="1069475" y="1477400"/>
              <a:ext cx="200350" cy="98550"/>
            </a:xfrm>
            <a:custGeom>
              <a:avLst/>
              <a:gdLst/>
              <a:ahLst/>
              <a:cxnLst/>
              <a:rect l="l" t="t" r="r" b="b"/>
              <a:pathLst>
                <a:path w="8014" h="3942" extrusionOk="0">
                  <a:moveTo>
                    <a:pt x="1524" y="0"/>
                  </a:moveTo>
                  <a:lnTo>
                    <a:pt x="1524" y="1358"/>
                  </a:lnTo>
                  <a:cubicBezTo>
                    <a:pt x="738" y="1489"/>
                    <a:pt x="95" y="2132"/>
                    <a:pt x="0" y="2929"/>
                  </a:cubicBezTo>
                  <a:cubicBezTo>
                    <a:pt x="1381" y="3584"/>
                    <a:pt x="2917" y="3941"/>
                    <a:pt x="4501" y="3941"/>
                  </a:cubicBezTo>
                  <a:lnTo>
                    <a:pt x="8013" y="3941"/>
                  </a:lnTo>
                  <a:lnTo>
                    <a:pt x="8013" y="3203"/>
                  </a:lnTo>
                  <a:cubicBezTo>
                    <a:pt x="8013" y="2274"/>
                    <a:pt x="7346" y="1500"/>
                    <a:pt x="6453" y="1358"/>
                  </a:cubicBezTo>
                  <a:lnTo>
                    <a:pt x="6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0"/>
            <p:cNvSpPr/>
            <p:nvPr/>
          </p:nvSpPr>
          <p:spPr>
            <a:xfrm>
              <a:off x="784600" y="1422625"/>
              <a:ext cx="484325" cy="302450"/>
            </a:xfrm>
            <a:custGeom>
              <a:avLst/>
              <a:gdLst/>
              <a:ahLst/>
              <a:cxnLst/>
              <a:rect l="l" t="t" r="r" b="b"/>
              <a:pathLst>
                <a:path w="19373" h="12098" extrusionOk="0">
                  <a:moveTo>
                    <a:pt x="1" y="1"/>
                  </a:moveTo>
                  <a:lnTo>
                    <a:pt x="1" y="12097"/>
                  </a:lnTo>
                  <a:lnTo>
                    <a:pt x="4740" y="12097"/>
                  </a:lnTo>
                  <a:lnTo>
                    <a:pt x="4740" y="8811"/>
                  </a:lnTo>
                  <a:lnTo>
                    <a:pt x="3847" y="8811"/>
                  </a:lnTo>
                  <a:cubicBezTo>
                    <a:pt x="2727" y="8811"/>
                    <a:pt x="1811" y="7906"/>
                    <a:pt x="1811" y="6775"/>
                  </a:cubicBezTo>
                  <a:lnTo>
                    <a:pt x="1811" y="5537"/>
                  </a:lnTo>
                  <a:lnTo>
                    <a:pt x="2942" y="5537"/>
                  </a:lnTo>
                  <a:lnTo>
                    <a:pt x="2942" y="6775"/>
                  </a:lnTo>
                  <a:cubicBezTo>
                    <a:pt x="2942" y="7263"/>
                    <a:pt x="3335" y="7668"/>
                    <a:pt x="3835" y="7668"/>
                  </a:cubicBezTo>
                  <a:lnTo>
                    <a:pt x="4728" y="7668"/>
                  </a:lnTo>
                  <a:lnTo>
                    <a:pt x="4728" y="4596"/>
                  </a:lnTo>
                  <a:lnTo>
                    <a:pt x="5859" y="4596"/>
                  </a:lnTo>
                  <a:lnTo>
                    <a:pt x="5859" y="9145"/>
                  </a:lnTo>
                  <a:lnTo>
                    <a:pt x="6752" y="9145"/>
                  </a:lnTo>
                  <a:cubicBezTo>
                    <a:pt x="7240" y="9145"/>
                    <a:pt x="7645" y="8740"/>
                    <a:pt x="7645" y="8252"/>
                  </a:cubicBezTo>
                  <a:lnTo>
                    <a:pt x="7645" y="7013"/>
                  </a:lnTo>
                  <a:lnTo>
                    <a:pt x="8776" y="7013"/>
                  </a:lnTo>
                  <a:lnTo>
                    <a:pt x="8776" y="8252"/>
                  </a:lnTo>
                  <a:cubicBezTo>
                    <a:pt x="8776" y="9359"/>
                    <a:pt x="7859" y="10288"/>
                    <a:pt x="6728" y="10288"/>
                  </a:cubicBezTo>
                  <a:lnTo>
                    <a:pt x="5835" y="10288"/>
                  </a:lnTo>
                  <a:lnTo>
                    <a:pt x="5835" y="12097"/>
                  </a:lnTo>
                  <a:lnTo>
                    <a:pt x="19372" y="12097"/>
                  </a:lnTo>
                  <a:lnTo>
                    <a:pt x="19372" y="7263"/>
                  </a:lnTo>
                  <a:lnTo>
                    <a:pt x="15860" y="7263"/>
                  </a:lnTo>
                  <a:cubicBezTo>
                    <a:pt x="15831" y="7264"/>
                    <a:pt x="15803" y="7264"/>
                    <a:pt x="15774" y="7264"/>
                  </a:cubicBezTo>
                  <a:cubicBezTo>
                    <a:pt x="14314" y="7264"/>
                    <a:pt x="12833" y="6966"/>
                    <a:pt x="11455" y="6382"/>
                  </a:cubicBezTo>
                  <a:cubicBezTo>
                    <a:pt x="10038" y="5811"/>
                    <a:pt x="8752" y="4954"/>
                    <a:pt x="7669" y="3870"/>
                  </a:cubicBezTo>
                  <a:lnTo>
                    <a:pt x="6871" y="3060"/>
                  </a:lnTo>
                  <a:cubicBezTo>
                    <a:pt x="5025" y="1215"/>
                    <a:pt x="2596" y="14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0"/>
            <p:cNvSpPr/>
            <p:nvPr/>
          </p:nvSpPr>
          <p:spPr>
            <a:xfrm>
              <a:off x="1073325" y="1240450"/>
              <a:ext cx="192625" cy="208700"/>
            </a:xfrm>
            <a:custGeom>
              <a:avLst/>
              <a:gdLst/>
              <a:ahLst/>
              <a:cxnLst/>
              <a:rect l="l" t="t" r="r" b="b"/>
              <a:pathLst>
                <a:path w="7705" h="8348" extrusionOk="0">
                  <a:moveTo>
                    <a:pt x="2799" y="1"/>
                  </a:moveTo>
                  <a:cubicBezTo>
                    <a:pt x="2144" y="656"/>
                    <a:pt x="2144" y="1739"/>
                    <a:pt x="2799" y="2394"/>
                  </a:cubicBezTo>
                  <a:cubicBezTo>
                    <a:pt x="2918" y="2513"/>
                    <a:pt x="3073" y="2620"/>
                    <a:pt x="3216" y="2704"/>
                  </a:cubicBezTo>
                  <a:cubicBezTo>
                    <a:pt x="3132" y="3073"/>
                    <a:pt x="2906" y="3418"/>
                    <a:pt x="2597" y="3656"/>
                  </a:cubicBezTo>
                  <a:lnTo>
                    <a:pt x="1239" y="4680"/>
                  </a:lnTo>
                  <a:cubicBezTo>
                    <a:pt x="572" y="5192"/>
                    <a:pt x="239" y="5978"/>
                    <a:pt x="346" y="6799"/>
                  </a:cubicBezTo>
                  <a:cubicBezTo>
                    <a:pt x="358" y="6942"/>
                    <a:pt x="394" y="7097"/>
                    <a:pt x="453" y="7228"/>
                  </a:cubicBezTo>
                  <a:lnTo>
                    <a:pt x="1" y="7228"/>
                  </a:lnTo>
                  <a:lnTo>
                    <a:pt x="1" y="8347"/>
                  </a:lnTo>
                  <a:lnTo>
                    <a:pt x="7704" y="8347"/>
                  </a:lnTo>
                  <a:lnTo>
                    <a:pt x="7704" y="7228"/>
                  </a:lnTo>
                  <a:lnTo>
                    <a:pt x="7240" y="7228"/>
                  </a:lnTo>
                  <a:cubicBezTo>
                    <a:pt x="7288" y="7097"/>
                    <a:pt x="7311" y="6942"/>
                    <a:pt x="7347" y="6799"/>
                  </a:cubicBezTo>
                  <a:cubicBezTo>
                    <a:pt x="7442" y="5978"/>
                    <a:pt x="7109" y="5180"/>
                    <a:pt x="6454" y="4680"/>
                  </a:cubicBezTo>
                  <a:lnTo>
                    <a:pt x="5097" y="3656"/>
                  </a:lnTo>
                  <a:cubicBezTo>
                    <a:pt x="4811" y="3454"/>
                    <a:pt x="4597" y="3156"/>
                    <a:pt x="4502" y="2823"/>
                  </a:cubicBezTo>
                  <a:cubicBezTo>
                    <a:pt x="4763" y="2751"/>
                    <a:pt x="5002" y="2596"/>
                    <a:pt x="5216" y="2394"/>
                  </a:cubicBezTo>
                  <a:lnTo>
                    <a:pt x="4406" y="1584"/>
                  </a:lnTo>
                  <a:cubicBezTo>
                    <a:pt x="4311" y="1692"/>
                    <a:pt x="4156" y="1751"/>
                    <a:pt x="4013" y="1751"/>
                  </a:cubicBezTo>
                  <a:cubicBezTo>
                    <a:pt x="3859" y="1751"/>
                    <a:pt x="3728" y="1692"/>
                    <a:pt x="3609" y="1584"/>
                  </a:cubicBezTo>
                  <a:cubicBezTo>
                    <a:pt x="3382" y="1370"/>
                    <a:pt x="3382" y="1025"/>
                    <a:pt x="3609" y="799"/>
                  </a:cubicBezTo>
                  <a:lnTo>
                    <a:pt x="2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40"/>
          <p:cNvGrpSpPr/>
          <p:nvPr/>
        </p:nvGrpSpPr>
        <p:grpSpPr>
          <a:xfrm>
            <a:off x="6166040" y="1687230"/>
            <a:ext cx="540546" cy="540518"/>
            <a:chOff x="1400750" y="1211300"/>
            <a:chExt cx="484925" cy="484900"/>
          </a:xfrm>
        </p:grpSpPr>
        <p:sp>
          <p:nvSpPr>
            <p:cNvPr id="417" name="Google Shape;417;p40"/>
            <p:cNvSpPr/>
            <p:nvPr/>
          </p:nvSpPr>
          <p:spPr>
            <a:xfrm>
              <a:off x="1676975" y="1389575"/>
              <a:ext cx="46175" cy="167925"/>
            </a:xfrm>
            <a:custGeom>
              <a:avLst/>
              <a:gdLst/>
              <a:ahLst/>
              <a:cxnLst/>
              <a:rect l="l" t="t" r="r" b="b"/>
              <a:pathLst>
                <a:path w="1847" h="6717" extrusionOk="0">
                  <a:moveTo>
                    <a:pt x="1" y="1"/>
                  </a:moveTo>
                  <a:cubicBezTo>
                    <a:pt x="25" y="120"/>
                    <a:pt x="25" y="239"/>
                    <a:pt x="25" y="370"/>
                  </a:cubicBezTo>
                  <a:lnTo>
                    <a:pt x="25" y="6716"/>
                  </a:lnTo>
                  <a:lnTo>
                    <a:pt x="1846" y="6716"/>
                  </a:lnTo>
                  <a:lnTo>
                    <a:pt x="1846" y="3144"/>
                  </a:lnTo>
                  <a:cubicBezTo>
                    <a:pt x="1846" y="1787"/>
                    <a:pt x="1096" y="60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1400750" y="1586325"/>
              <a:ext cx="386700" cy="109875"/>
            </a:xfrm>
            <a:custGeom>
              <a:avLst/>
              <a:gdLst/>
              <a:ahLst/>
              <a:cxnLst/>
              <a:rect l="l" t="t" r="r" b="b"/>
              <a:pathLst>
                <a:path w="15468" h="4395" extrusionOk="0">
                  <a:moveTo>
                    <a:pt x="2049" y="1"/>
                  </a:moveTo>
                  <a:cubicBezTo>
                    <a:pt x="930" y="1"/>
                    <a:pt x="1" y="918"/>
                    <a:pt x="1" y="2037"/>
                  </a:cubicBezTo>
                  <a:lnTo>
                    <a:pt x="1" y="2346"/>
                  </a:lnTo>
                  <a:cubicBezTo>
                    <a:pt x="1" y="3478"/>
                    <a:pt x="918" y="4394"/>
                    <a:pt x="2049" y="4394"/>
                  </a:cubicBezTo>
                  <a:lnTo>
                    <a:pt x="15467" y="4394"/>
                  </a:lnTo>
                  <a:lnTo>
                    <a:pt x="15467" y="2763"/>
                  </a:lnTo>
                  <a:lnTo>
                    <a:pt x="12598" y="2763"/>
                  </a:lnTo>
                  <a:lnTo>
                    <a:pt x="12598" y="1620"/>
                  </a:lnTo>
                  <a:lnTo>
                    <a:pt x="15419" y="1620"/>
                  </a:lnTo>
                  <a:cubicBezTo>
                    <a:pt x="15229" y="703"/>
                    <a:pt x="14407" y="1"/>
                    <a:pt x="13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p:nvPr/>
          </p:nvSpPr>
          <p:spPr>
            <a:xfrm>
              <a:off x="1400750" y="1517275"/>
              <a:ext cx="69675" cy="40500"/>
            </a:xfrm>
            <a:custGeom>
              <a:avLst/>
              <a:gdLst/>
              <a:ahLst/>
              <a:cxnLst/>
              <a:rect l="l" t="t" r="r" b="b"/>
              <a:pathLst>
                <a:path w="2787" h="1620" extrusionOk="0">
                  <a:moveTo>
                    <a:pt x="1" y="1"/>
                  </a:moveTo>
                  <a:lnTo>
                    <a:pt x="1" y="1132"/>
                  </a:lnTo>
                  <a:lnTo>
                    <a:pt x="1227" y="1132"/>
                  </a:lnTo>
                  <a:cubicBezTo>
                    <a:pt x="1346" y="1429"/>
                    <a:pt x="1620" y="1620"/>
                    <a:pt x="1965" y="1620"/>
                  </a:cubicBezTo>
                  <a:lnTo>
                    <a:pt x="2787" y="1620"/>
                  </a:ln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0"/>
            <p:cNvSpPr/>
            <p:nvPr/>
          </p:nvSpPr>
          <p:spPr>
            <a:xfrm>
              <a:off x="1498400" y="1378875"/>
              <a:ext cx="150625" cy="178900"/>
            </a:xfrm>
            <a:custGeom>
              <a:avLst/>
              <a:gdLst/>
              <a:ahLst/>
              <a:cxnLst/>
              <a:rect l="l" t="t" r="r" b="b"/>
              <a:pathLst>
                <a:path w="6025" h="7156" extrusionOk="0">
                  <a:moveTo>
                    <a:pt x="5203" y="0"/>
                  </a:moveTo>
                  <a:cubicBezTo>
                    <a:pt x="4763" y="0"/>
                    <a:pt x="4393" y="369"/>
                    <a:pt x="4393" y="810"/>
                  </a:cubicBezTo>
                  <a:lnTo>
                    <a:pt x="4393" y="5537"/>
                  </a:lnTo>
                  <a:lnTo>
                    <a:pt x="0" y="5537"/>
                  </a:lnTo>
                  <a:lnTo>
                    <a:pt x="0" y="7156"/>
                  </a:lnTo>
                  <a:lnTo>
                    <a:pt x="6013" y="7156"/>
                  </a:lnTo>
                  <a:lnTo>
                    <a:pt x="6013" y="810"/>
                  </a:lnTo>
                  <a:lnTo>
                    <a:pt x="6025" y="810"/>
                  </a:lnTo>
                  <a:cubicBezTo>
                    <a:pt x="6025" y="369"/>
                    <a:pt x="5656" y="0"/>
                    <a:pt x="5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0"/>
            <p:cNvSpPr/>
            <p:nvPr/>
          </p:nvSpPr>
          <p:spPr>
            <a:xfrm>
              <a:off x="1559700" y="1211300"/>
              <a:ext cx="138450" cy="50925"/>
            </a:xfrm>
            <a:custGeom>
              <a:avLst/>
              <a:gdLst/>
              <a:ahLst/>
              <a:cxnLst/>
              <a:rect l="l" t="t" r="r" b="b"/>
              <a:pathLst>
                <a:path w="5538" h="2037" extrusionOk="0">
                  <a:moveTo>
                    <a:pt x="1" y="0"/>
                  </a:moveTo>
                  <a:lnTo>
                    <a:pt x="1" y="2036"/>
                  </a:lnTo>
                  <a:lnTo>
                    <a:pt x="5537" y="2036"/>
                  </a:lnTo>
                  <a:lnTo>
                    <a:pt x="5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1815700" y="1626825"/>
              <a:ext cx="69975" cy="69375"/>
            </a:xfrm>
            <a:custGeom>
              <a:avLst/>
              <a:gdLst/>
              <a:ahLst/>
              <a:cxnLst/>
              <a:rect l="l" t="t" r="r" b="b"/>
              <a:pathLst>
                <a:path w="2799" h="2775" extrusionOk="0">
                  <a:moveTo>
                    <a:pt x="0" y="0"/>
                  </a:moveTo>
                  <a:lnTo>
                    <a:pt x="0" y="2774"/>
                  </a:lnTo>
                  <a:lnTo>
                    <a:pt x="2798" y="2774"/>
                  </a:lnTo>
                  <a:lnTo>
                    <a:pt x="2798" y="1393"/>
                  </a:lnTo>
                  <a:cubicBezTo>
                    <a:pt x="2798" y="631"/>
                    <a:pt x="2179" y="0"/>
                    <a:pt x="1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1559700" y="1291050"/>
              <a:ext cx="138150" cy="64025"/>
            </a:xfrm>
            <a:custGeom>
              <a:avLst/>
              <a:gdLst/>
              <a:ahLst/>
              <a:cxnLst/>
              <a:rect l="l" t="t" r="r" b="b"/>
              <a:pathLst>
                <a:path w="5526" h="2561" extrusionOk="0">
                  <a:moveTo>
                    <a:pt x="1" y="1"/>
                  </a:moveTo>
                  <a:cubicBezTo>
                    <a:pt x="48" y="1204"/>
                    <a:pt x="870" y="2216"/>
                    <a:pt x="1965" y="2561"/>
                  </a:cubicBezTo>
                  <a:cubicBezTo>
                    <a:pt x="2203" y="2454"/>
                    <a:pt x="2465" y="2394"/>
                    <a:pt x="2751" y="2394"/>
                  </a:cubicBezTo>
                  <a:lnTo>
                    <a:pt x="2954" y="2394"/>
                  </a:lnTo>
                  <a:cubicBezTo>
                    <a:pt x="3251" y="2394"/>
                    <a:pt x="3525" y="2418"/>
                    <a:pt x="3811" y="2466"/>
                  </a:cubicBezTo>
                  <a:cubicBezTo>
                    <a:pt x="4799" y="2061"/>
                    <a:pt x="5490" y="1108"/>
                    <a:pt x="5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40">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28"/>
        <p:cNvGrpSpPr/>
        <p:nvPr/>
      </p:nvGrpSpPr>
      <p:grpSpPr>
        <a:xfrm>
          <a:off x="0" y="0"/>
          <a:ext cx="0" cy="0"/>
          <a:chOff x="0" y="0"/>
          <a:chExt cx="0" cy="0"/>
        </a:xfrm>
      </p:grpSpPr>
      <p:sp>
        <p:nvSpPr>
          <p:cNvPr id="429" name="Google Shape;429;p4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Study objectives</a:t>
            </a:r>
            <a:endParaRPr/>
          </a:p>
        </p:txBody>
      </p:sp>
      <p:sp>
        <p:nvSpPr>
          <p:cNvPr id="430" name="Google Shape;430;p41"/>
          <p:cNvSpPr txBox="1">
            <a:spLocks noGrp="1"/>
          </p:cNvSpPr>
          <p:nvPr>
            <p:ph type="subTitle" idx="1"/>
          </p:nvPr>
        </p:nvSpPr>
        <p:spPr>
          <a:xfrm>
            <a:off x="990374" y="2947200"/>
            <a:ext cx="2127000" cy="12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431" name="Google Shape;431;p41"/>
          <p:cNvSpPr txBox="1">
            <a:spLocks noGrp="1"/>
          </p:cNvSpPr>
          <p:nvPr>
            <p:ph type="subTitle" idx="2"/>
          </p:nvPr>
        </p:nvSpPr>
        <p:spPr>
          <a:xfrm>
            <a:off x="990374" y="2579400"/>
            <a:ext cx="21270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32" name="Google Shape;432;p41"/>
          <p:cNvSpPr txBox="1">
            <a:spLocks noGrp="1"/>
          </p:cNvSpPr>
          <p:nvPr>
            <p:ph type="subTitle" idx="3"/>
          </p:nvPr>
        </p:nvSpPr>
        <p:spPr>
          <a:xfrm>
            <a:off x="3508500" y="2947200"/>
            <a:ext cx="2127000" cy="12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very hot</a:t>
            </a:r>
            <a:endParaRPr/>
          </a:p>
        </p:txBody>
      </p:sp>
      <p:sp>
        <p:nvSpPr>
          <p:cNvPr id="433" name="Google Shape;433;p41"/>
          <p:cNvSpPr txBox="1">
            <a:spLocks noGrp="1"/>
          </p:cNvSpPr>
          <p:nvPr>
            <p:ph type="subTitle" idx="4"/>
          </p:nvPr>
        </p:nvSpPr>
        <p:spPr>
          <a:xfrm>
            <a:off x="3508500" y="2579400"/>
            <a:ext cx="21270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34" name="Google Shape;434;p41"/>
          <p:cNvSpPr txBox="1">
            <a:spLocks noGrp="1"/>
          </p:cNvSpPr>
          <p:nvPr>
            <p:ph type="subTitle" idx="5"/>
          </p:nvPr>
        </p:nvSpPr>
        <p:spPr>
          <a:xfrm>
            <a:off x="6026625" y="2947200"/>
            <a:ext cx="2127000" cy="121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 The planet is full of iron oxide dust</a:t>
            </a:r>
            <a:endParaRPr/>
          </a:p>
        </p:txBody>
      </p:sp>
      <p:sp>
        <p:nvSpPr>
          <p:cNvPr id="435" name="Google Shape;435;p41"/>
          <p:cNvSpPr txBox="1">
            <a:spLocks noGrp="1"/>
          </p:cNvSpPr>
          <p:nvPr>
            <p:ph type="subTitle" idx="6"/>
          </p:nvPr>
        </p:nvSpPr>
        <p:spPr>
          <a:xfrm>
            <a:off x="6026625" y="2579400"/>
            <a:ext cx="21270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36" name="Google Shape;436;p41"/>
          <p:cNvSpPr/>
          <p:nvPr/>
        </p:nvSpPr>
        <p:spPr>
          <a:xfrm>
            <a:off x="1596674" y="150028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4114800" y="150028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6632925" y="150028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41"/>
          <p:cNvGrpSpPr/>
          <p:nvPr/>
        </p:nvGrpSpPr>
        <p:grpSpPr>
          <a:xfrm>
            <a:off x="4302054" y="1687543"/>
            <a:ext cx="539893" cy="539893"/>
            <a:chOff x="3219450" y="1211600"/>
            <a:chExt cx="484600" cy="484600"/>
          </a:xfrm>
        </p:grpSpPr>
        <p:sp>
          <p:nvSpPr>
            <p:cNvPr id="440" name="Google Shape;440;p41"/>
            <p:cNvSpPr/>
            <p:nvPr/>
          </p:nvSpPr>
          <p:spPr>
            <a:xfrm>
              <a:off x="3313200" y="1370825"/>
              <a:ext cx="296200" cy="296200"/>
            </a:xfrm>
            <a:custGeom>
              <a:avLst/>
              <a:gdLst/>
              <a:ahLst/>
              <a:cxnLst/>
              <a:rect l="l" t="t" r="r" b="b"/>
              <a:pathLst>
                <a:path w="11848" h="11848" extrusionOk="0">
                  <a:moveTo>
                    <a:pt x="5930" y="4109"/>
                  </a:moveTo>
                  <a:cubicBezTo>
                    <a:pt x="6954" y="4109"/>
                    <a:pt x="7799" y="4942"/>
                    <a:pt x="7799" y="5990"/>
                  </a:cubicBezTo>
                  <a:cubicBezTo>
                    <a:pt x="7799" y="6835"/>
                    <a:pt x="7251" y="7538"/>
                    <a:pt x="6489" y="7776"/>
                  </a:cubicBezTo>
                  <a:lnTo>
                    <a:pt x="6489" y="9407"/>
                  </a:lnTo>
                  <a:lnTo>
                    <a:pt x="5358" y="9407"/>
                  </a:lnTo>
                  <a:lnTo>
                    <a:pt x="5358" y="7776"/>
                  </a:lnTo>
                  <a:cubicBezTo>
                    <a:pt x="4608" y="7538"/>
                    <a:pt x="4049" y="6823"/>
                    <a:pt x="4049" y="5990"/>
                  </a:cubicBezTo>
                  <a:cubicBezTo>
                    <a:pt x="4049" y="4966"/>
                    <a:pt x="4882" y="4109"/>
                    <a:pt x="5930" y="4109"/>
                  </a:cubicBezTo>
                  <a:close/>
                  <a:moveTo>
                    <a:pt x="5358" y="1"/>
                  </a:moveTo>
                  <a:cubicBezTo>
                    <a:pt x="4692" y="60"/>
                    <a:pt x="4049" y="239"/>
                    <a:pt x="3453" y="513"/>
                  </a:cubicBezTo>
                  <a:lnTo>
                    <a:pt x="3989" y="1453"/>
                  </a:lnTo>
                  <a:lnTo>
                    <a:pt x="3013" y="2013"/>
                  </a:lnTo>
                  <a:lnTo>
                    <a:pt x="2477" y="1072"/>
                  </a:lnTo>
                  <a:cubicBezTo>
                    <a:pt x="1941" y="1465"/>
                    <a:pt x="1465" y="1918"/>
                    <a:pt x="1072" y="2477"/>
                  </a:cubicBezTo>
                  <a:lnTo>
                    <a:pt x="2013" y="3013"/>
                  </a:lnTo>
                  <a:lnTo>
                    <a:pt x="1453" y="3989"/>
                  </a:lnTo>
                  <a:lnTo>
                    <a:pt x="512" y="3454"/>
                  </a:lnTo>
                  <a:cubicBezTo>
                    <a:pt x="239" y="4049"/>
                    <a:pt x="60" y="4692"/>
                    <a:pt x="0" y="5359"/>
                  </a:cubicBezTo>
                  <a:lnTo>
                    <a:pt x="1096" y="5359"/>
                  </a:lnTo>
                  <a:lnTo>
                    <a:pt x="1096" y="6490"/>
                  </a:lnTo>
                  <a:lnTo>
                    <a:pt x="0" y="6490"/>
                  </a:lnTo>
                  <a:cubicBezTo>
                    <a:pt x="60" y="7168"/>
                    <a:pt x="239" y="7799"/>
                    <a:pt x="512" y="8395"/>
                  </a:cubicBezTo>
                  <a:lnTo>
                    <a:pt x="1453" y="7859"/>
                  </a:lnTo>
                  <a:lnTo>
                    <a:pt x="2013" y="8847"/>
                  </a:lnTo>
                  <a:lnTo>
                    <a:pt x="1072" y="9383"/>
                  </a:lnTo>
                  <a:cubicBezTo>
                    <a:pt x="1465" y="9919"/>
                    <a:pt x="1929" y="10395"/>
                    <a:pt x="2477" y="10776"/>
                  </a:cubicBezTo>
                  <a:lnTo>
                    <a:pt x="3013" y="9847"/>
                  </a:lnTo>
                  <a:lnTo>
                    <a:pt x="3989" y="10407"/>
                  </a:lnTo>
                  <a:lnTo>
                    <a:pt x="3453" y="11347"/>
                  </a:lnTo>
                  <a:cubicBezTo>
                    <a:pt x="4049" y="11609"/>
                    <a:pt x="4692" y="11788"/>
                    <a:pt x="5358" y="11848"/>
                  </a:cubicBezTo>
                  <a:lnTo>
                    <a:pt x="5358" y="10764"/>
                  </a:lnTo>
                  <a:lnTo>
                    <a:pt x="6489" y="10764"/>
                  </a:lnTo>
                  <a:lnTo>
                    <a:pt x="6489" y="11848"/>
                  </a:lnTo>
                  <a:cubicBezTo>
                    <a:pt x="7168" y="11788"/>
                    <a:pt x="7799" y="11609"/>
                    <a:pt x="8394" y="11347"/>
                  </a:cubicBezTo>
                  <a:lnTo>
                    <a:pt x="7859" y="10407"/>
                  </a:lnTo>
                  <a:lnTo>
                    <a:pt x="8847" y="9847"/>
                  </a:lnTo>
                  <a:lnTo>
                    <a:pt x="9383" y="10776"/>
                  </a:lnTo>
                  <a:cubicBezTo>
                    <a:pt x="9918" y="10395"/>
                    <a:pt x="10395" y="9931"/>
                    <a:pt x="10776" y="9383"/>
                  </a:cubicBezTo>
                  <a:lnTo>
                    <a:pt x="9847" y="8847"/>
                  </a:lnTo>
                  <a:lnTo>
                    <a:pt x="10407" y="7859"/>
                  </a:lnTo>
                  <a:lnTo>
                    <a:pt x="11347" y="8395"/>
                  </a:lnTo>
                  <a:cubicBezTo>
                    <a:pt x="11609" y="7799"/>
                    <a:pt x="11788" y="7168"/>
                    <a:pt x="11847" y="6490"/>
                  </a:cubicBezTo>
                  <a:lnTo>
                    <a:pt x="10764" y="6490"/>
                  </a:lnTo>
                  <a:lnTo>
                    <a:pt x="10764" y="5359"/>
                  </a:lnTo>
                  <a:lnTo>
                    <a:pt x="11847" y="5359"/>
                  </a:lnTo>
                  <a:cubicBezTo>
                    <a:pt x="11788" y="4692"/>
                    <a:pt x="11609" y="4049"/>
                    <a:pt x="11347" y="3454"/>
                  </a:cubicBezTo>
                  <a:lnTo>
                    <a:pt x="10407" y="3989"/>
                  </a:lnTo>
                  <a:lnTo>
                    <a:pt x="9847" y="3013"/>
                  </a:lnTo>
                  <a:lnTo>
                    <a:pt x="10776" y="2477"/>
                  </a:lnTo>
                  <a:cubicBezTo>
                    <a:pt x="10395" y="1942"/>
                    <a:pt x="9930" y="1465"/>
                    <a:pt x="9383" y="1072"/>
                  </a:cubicBezTo>
                  <a:lnTo>
                    <a:pt x="8847" y="2013"/>
                  </a:lnTo>
                  <a:lnTo>
                    <a:pt x="7859" y="1453"/>
                  </a:lnTo>
                  <a:lnTo>
                    <a:pt x="8394" y="513"/>
                  </a:lnTo>
                  <a:cubicBezTo>
                    <a:pt x="7799" y="239"/>
                    <a:pt x="7168" y="60"/>
                    <a:pt x="6489" y="1"/>
                  </a:cubicBezTo>
                  <a:lnTo>
                    <a:pt x="6489" y="1084"/>
                  </a:lnTo>
                  <a:lnTo>
                    <a:pt x="5358" y="1084"/>
                  </a:lnTo>
                  <a:lnTo>
                    <a:pt x="5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3443275" y="1502400"/>
              <a:ext cx="36625" cy="36325"/>
            </a:xfrm>
            <a:custGeom>
              <a:avLst/>
              <a:gdLst/>
              <a:ahLst/>
              <a:cxnLst/>
              <a:rect l="l" t="t" r="r" b="b"/>
              <a:pathLst>
                <a:path w="1465" h="1453" extrusionOk="0">
                  <a:moveTo>
                    <a:pt x="727" y="0"/>
                  </a:moveTo>
                  <a:cubicBezTo>
                    <a:pt x="322" y="0"/>
                    <a:pt x="1" y="322"/>
                    <a:pt x="1" y="727"/>
                  </a:cubicBezTo>
                  <a:cubicBezTo>
                    <a:pt x="1" y="1132"/>
                    <a:pt x="322" y="1453"/>
                    <a:pt x="727" y="1453"/>
                  </a:cubicBezTo>
                  <a:cubicBezTo>
                    <a:pt x="1132" y="1453"/>
                    <a:pt x="1453" y="1132"/>
                    <a:pt x="1453" y="727"/>
                  </a:cubicBezTo>
                  <a:cubicBezTo>
                    <a:pt x="1465" y="322"/>
                    <a:pt x="1132"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3219450" y="1211600"/>
              <a:ext cx="484600" cy="484600"/>
            </a:xfrm>
            <a:custGeom>
              <a:avLst/>
              <a:gdLst/>
              <a:ahLst/>
              <a:cxnLst/>
              <a:rect l="l" t="t" r="r" b="b"/>
              <a:pathLst>
                <a:path w="19384" h="19384" extrusionOk="0">
                  <a:moveTo>
                    <a:pt x="9132" y="0"/>
                  </a:moveTo>
                  <a:cubicBezTo>
                    <a:pt x="9132" y="822"/>
                    <a:pt x="8739" y="1607"/>
                    <a:pt x="8084" y="2096"/>
                  </a:cubicBezTo>
                  <a:lnTo>
                    <a:pt x="6167" y="3548"/>
                  </a:lnTo>
                  <a:cubicBezTo>
                    <a:pt x="5596" y="3977"/>
                    <a:pt x="5215" y="4560"/>
                    <a:pt x="5048" y="5215"/>
                  </a:cubicBezTo>
                  <a:lnTo>
                    <a:pt x="1214" y="5215"/>
                  </a:lnTo>
                  <a:lnTo>
                    <a:pt x="1214" y="6346"/>
                  </a:lnTo>
                  <a:lnTo>
                    <a:pt x="2060" y="6346"/>
                  </a:lnTo>
                  <a:cubicBezTo>
                    <a:pt x="1548" y="7001"/>
                    <a:pt x="1119" y="7715"/>
                    <a:pt x="798" y="8477"/>
                  </a:cubicBezTo>
                  <a:cubicBezTo>
                    <a:pt x="274" y="9680"/>
                    <a:pt x="0" y="10978"/>
                    <a:pt x="0" y="12299"/>
                  </a:cubicBezTo>
                  <a:cubicBezTo>
                    <a:pt x="0" y="13621"/>
                    <a:pt x="274" y="14907"/>
                    <a:pt x="798" y="16121"/>
                  </a:cubicBezTo>
                  <a:cubicBezTo>
                    <a:pt x="1119" y="16883"/>
                    <a:pt x="1536" y="17597"/>
                    <a:pt x="2060" y="18252"/>
                  </a:cubicBezTo>
                  <a:lnTo>
                    <a:pt x="1214" y="18252"/>
                  </a:lnTo>
                  <a:lnTo>
                    <a:pt x="1214" y="19383"/>
                  </a:lnTo>
                  <a:lnTo>
                    <a:pt x="9704" y="19383"/>
                  </a:lnTo>
                  <a:cubicBezTo>
                    <a:pt x="5798" y="19383"/>
                    <a:pt x="2619" y="16192"/>
                    <a:pt x="2619" y="12299"/>
                  </a:cubicBezTo>
                  <a:cubicBezTo>
                    <a:pt x="2619" y="8382"/>
                    <a:pt x="5810" y="5215"/>
                    <a:pt x="9704" y="5215"/>
                  </a:cubicBezTo>
                  <a:cubicBezTo>
                    <a:pt x="13621" y="5215"/>
                    <a:pt x="16788" y="8394"/>
                    <a:pt x="16788" y="12299"/>
                  </a:cubicBezTo>
                  <a:cubicBezTo>
                    <a:pt x="16788" y="16216"/>
                    <a:pt x="13609" y="19383"/>
                    <a:pt x="9704" y="19383"/>
                  </a:cubicBezTo>
                  <a:lnTo>
                    <a:pt x="18205" y="19383"/>
                  </a:lnTo>
                  <a:lnTo>
                    <a:pt x="18205" y="18252"/>
                  </a:lnTo>
                  <a:lnTo>
                    <a:pt x="17359" y="18252"/>
                  </a:lnTo>
                  <a:cubicBezTo>
                    <a:pt x="17859" y="17597"/>
                    <a:pt x="18300" y="16883"/>
                    <a:pt x="18621" y="16121"/>
                  </a:cubicBezTo>
                  <a:cubicBezTo>
                    <a:pt x="19110" y="14907"/>
                    <a:pt x="19383" y="13621"/>
                    <a:pt x="19383" y="12299"/>
                  </a:cubicBezTo>
                  <a:cubicBezTo>
                    <a:pt x="19383" y="10978"/>
                    <a:pt x="19110" y="9680"/>
                    <a:pt x="18598" y="8477"/>
                  </a:cubicBezTo>
                  <a:cubicBezTo>
                    <a:pt x="18264" y="7715"/>
                    <a:pt x="17847" y="7001"/>
                    <a:pt x="17324" y="6346"/>
                  </a:cubicBezTo>
                  <a:lnTo>
                    <a:pt x="18181" y="6346"/>
                  </a:lnTo>
                  <a:lnTo>
                    <a:pt x="18181" y="5215"/>
                  </a:lnTo>
                  <a:lnTo>
                    <a:pt x="14335" y="5215"/>
                  </a:lnTo>
                  <a:cubicBezTo>
                    <a:pt x="14168" y="4548"/>
                    <a:pt x="13787" y="3965"/>
                    <a:pt x="13216" y="3548"/>
                  </a:cubicBezTo>
                  <a:lnTo>
                    <a:pt x="11299" y="2096"/>
                  </a:lnTo>
                  <a:cubicBezTo>
                    <a:pt x="10644" y="1607"/>
                    <a:pt x="10263" y="822"/>
                    <a:pt x="10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41"/>
          <p:cNvGrpSpPr/>
          <p:nvPr/>
        </p:nvGrpSpPr>
        <p:grpSpPr>
          <a:xfrm>
            <a:off x="6820011" y="1723194"/>
            <a:ext cx="540227" cy="468590"/>
            <a:chOff x="2588700" y="1245825"/>
            <a:chExt cx="484900" cy="420600"/>
          </a:xfrm>
        </p:grpSpPr>
        <p:sp>
          <p:nvSpPr>
            <p:cNvPr id="444" name="Google Shape;444;p41"/>
            <p:cNvSpPr/>
            <p:nvPr/>
          </p:nvSpPr>
          <p:spPr>
            <a:xfrm>
              <a:off x="2723250" y="1251775"/>
              <a:ext cx="303325" cy="134550"/>
            </a:xfrm>
            <a:custGeom>
              <a:avLst/>
              <a:gdLst/>
              <a:ahLst/>
              <a:cxnLst/>
              <a:rect l="l" t="t" r="r" b="b"/>
              <a:pathLst>
                <a:path w="12133" h="5382" extrusionOk="0">
                  <a:moveTo>
                    <a:pt x="8751" y="0"/>
                  </a:moveTo>
                  <a:lnTo>
                    <a:pt x="8204" y="560"/>
                  </a:lnTo>
                  <a:lnTo>
                    <a:pt x="2965" y="560"/>
                  </a:lnTo>
                  <a:lnTo>
                    <a:pt x="322" y="3191"/>
                  </a:lnTo>
                  <a:cubicBezTo>
                    <a:pt x="72" y="3441"/>
                    <a:pt x="0" y="3798"/>
                    <a:pt x="131" y="4132"/>
                  </a:cubicBezTo>
                  <a:cubicBezTo>
                    <a:pt x="262" y="4453"/>
                    <a:pt x="560" y="4656"/>
                    <a:pt x="941" y="4656"/>
                  </a:cubicBezTo>
                  <a:lnTo>
                    <a:pt x="1691" y="4656"/>
                  </a:lnTo>
                  <a:lnTo>
                    <a:pt x="1691" y="4501"/>
                  </a:lnTo>
                  <a:cubicBezTo>
                    <a:pt x="1691" y="3394"/>
                    <a:pt x="2608" y="2489"/>
                    <a:pt x="3703" y="2489"/>
                  </a:cubicBezTo>
                  <a:lnTo>
                    <a:pt x="5965" y="2489"/>
                  </a:lnTo>
                  <a:lnTo>
                    <a:pt x="5965" y="3620"/>
                  </a:lnTo>
                  <a:lnTo>
                    <a:pt x="3703" y="3620"/>
                  </a:lnTo>
                  <a:cubicBezTo>
                    <a:pt x="3227" y="3620"/>
                    <a:pt x="2822" y="4001"/>
                    <a:pt x="2822" y="4501"/>
                  </a:cubicBezTo>
                  <a:cubicBezTo>
                    <a:pt x="2822" y="4977"/>
                    <a:pt x="3215" y="5382"/>
                    <a:pt x="3703" y="5382"/>
                  </a:cubicBezTo>
                  <a:lnTo>
                    <a:pt x="10133" y="5382"/>
                  </a:lnTo>
                  <a:lnTo>
                    <a:pt x="12133" y="3382"/>
                  </a:lnTo>
                  <a:lnTo>
                    <a:pt x="8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2976550" y="1245825"/>
              <a:ext cx="97050" cy="70275"/>
            </a:xfrm>
            <a:custGeom>
              <a:avLst/>
              <a:gdLst/>
              <a:ahLst/>
              <a:cxnLst/>
              <a:rect l="l" t="t" r="r" b="b"/>
              <a:pathLst>
                <a:path w="3882" h="2811" extrusionOk="0">
                  <a:moveTo>
                    <a:pt x="1" y="0"/>
                  </a:moveTo>
                  <a:lnTo>
                    <a:pt x="1" y="24"/>
                  </a:lnTo>
                  <a:lnTo>
                    <a:pt x="24" y="24"/>
                  </a:lnTo>
                  <a:lnTo>
                    <a:pt x="1" y="0"/>
                  </a:lnTo>
                  <a:close/>
                  <a:moveTo>
                    <a:pt x="24" y="24"/>
                  </a:moveTo>
                  <a:lnTo>
                    <a:pt x="2810" y="2810"/>
                  </a:lnTo>
                  <a:lnTo>
                    <a:pt x="3882" y="1739"/>
                  </a:lnTo>
                  <a:lnTo>
                    <a:pt x="3882" y="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2776525" y="1400000"/>
              <a:ext cx="118500" cy="79500"/>
            </a:xfrm>
            <a:custGeom>
              <a:avLst/>
              <a:gdLst/>
              <a:ahLst/>
              <a:cxnLst/>
              <a:rect l="l" t="t" r="r" b="b"/>
              <a:pathLst>
                <a:path w="4740" h="3180" extrusionOk="0">
                  <a:moveTo>
                    <a:pt x="143" y="1"/>
                  </a:moveTo>
                  <a:cubicBezTo>
                    <a:pt x="60" y="251"/>
                    <a:pt x="1" y="513"/>
                    <a:pt x="1" y="810"/>
                  </a:cubicBezTo>
                  <a:cubicBezTo>
                    <a:pt x="1" y="2132"/>
                    <a:pt x="1048" y="3180"/>
                    <a:pt x="2358" y="3180"/>
                  </a:cubicBezTo>
                  <a:cubicBezTo>
                    <a:pt x="3668" y="3180"/>
                    <a:pt x="4739" y="2108"/>
                    <a:pt x="4739" y="798"/>
                  </a:cubicBezTo>
                  <a:cubicBezTo>
                    <a:pt x="4739" y="727"/>
                    <a:pt x="4739" y="656"/>
                    <a:pt x="4727" y="584"/>
                  </a:cubicBezTo>
                  <a:lnTo>
                    <a:pt x="1560" y="584"/>
                  </a:lnTo>
                  <a:cubicBezTo>
                    <a:pt x="1013" y="584"/>
                    <a:pt x="501" y="358"/>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2637525" y="1472625"/>
              <a:ext cx="378350" cy="188450"/>
            </a:xfrm>
            <a:custGeom>
              <a:avLst/>
              <a:gdLst/>
              <a:ahLst/>
              <a:cxnLst/>
              <a:rect l="l" t="t" r="r" b="b"/>
              <a:pathLst>
                <a:path w="15134" h="7538" extrusionOk="0">
                  <a:moveTo>
                    <a:pt x="13931" y="1"/>
                  </a:moveTo>
                  <a:cubicBezTo>
                    <a:pt x="13633" y="1"/>
                    <a:pt x="13371" y="120"/>
                    <a:pt x="13157" y="322"/>
                  </a:cubicBezTo>
                  <a:lnTo>
                    <a:pt x="10942" y="2537"/>
                  </a:lnTo>
                  <a:cubicBezTo>
                    <a:pt x="10954" y="2620"/>
                    <a:pt x="10954" y="2704"/>
                    <a:pt x="10954" y="2775"/>
                  </a:cubicBezTo>
                  <a:cubicBezTo>
                    <a:pt x="10954" y="3918"/>
                    <a:pt x="10025" y="4859"/>
                    <a:pt x="8870" y="4859"/>
                  </a:cubicBezTo>
                  <a:lnTo>
                    <a:pt x="6513" y="4859"/>
                  </a:lnTo>
                  <a:lnTo>
                    <a:pt x="6513" y="3727"/>
                  </a:lnTo>
                  <a:lnTo>
                    <a:pt x="8870" y="3727"/>
                  </a:lnTo>
                  <a:cubicBezTo>
                    <a:pt x="9394" y="3727"/>
                    <a:pt x="9811" y="3311"/>
                    <a:pt x="9811" y="2787"/>
                  </a:cubicBezTo>
                  <a:cubicBezTo>
                    <a:pt x="9811" y="2275"/>
                    <a:pt x="9394" y="1858"/>
                    <a:pt x="8870" y="1858"/>
                  </a:cubicBezTo>
                  <a:lnTo>
                    <a:pt x="2120" y="1858"/>
                  </a:lnTo>
                  <a:lnTo>
                    <a:pt x="0" y="3966"/>
                  </a:lnTo>
                  <a:lnTo>
                    <a:pt x="3572" y="7537"/>
                  </a:lnTo>
                  <a:lnTo>
                    <a:pt x="4167" y="6942"/>
                  </a:lnTo>
                  <a:lnTo>
                    <a:pt x="9644" y="6942"/>
                  </a:lnTo>
                  <a:lnTo>
                    <a:pt x="14705" y="1882"/>
                  </a:lnTo>
                  <a:cubicBezTo>
                    <a:pt x="15133" y="1453"/>
                    <a:pt x="15133" y="763"/>
                    <a:pt x="14705" y="334"/>
                  </a:cubicBezTo>
                  <a:cubicBezTo>
                    <a:pt x="14502" y="96"/>
                    <a:pt x="14216" y="1"/>
                    <a:pt x="1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2588700" y="1591100"/>
              <a:ext cx="103900" cy="75325"/>
            </a:xfrm>
            <a:custGeom>
              <a:avLst/>
              <a:gdLst/>
              <a:ahLst/>
              <a:cxnLst/>
              <a:rect l="l" t="t" r="r" b="b"/>
              <a:pathLst>
                <a:path w="4156" h="3013" extrusionOk="0">
                  <a:moveTo>
                    <a:pt x="1156" y="0"/>
                  </a:moveTo>
                  <a:lnTo>
                    <a:pt x="1" y="1167"/>
                  </a:lnTo>
                  <a:lnTo>
                    <a:pt x="1" y="3013"/>
                  </a:lnTo>
                  <a:lnTo>
                    <a:pt x="4156" y="3013"/>
                  </a:lnTo>
                  <a:lnTo>
                    <a:pt x="11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41"/>
          <p:cNvGrpSpPr/>
          <p:nvPr/>
        </p:nvGrpSpPr>
        <p:grpSpPr>
          <a:xfrm>
            <a:off x="1803159" y="1687376"/>
            <a:ext cx="501429" cy="540227"/>
            <a:chOff x="2007975" y="1211300"/>
            <a:chExt cx="450075" cy="484900"/>
          </a:xfrm>
        </p:grpSpPr>
        <p:sp>
          <p:nvSpPr>
            <p:cNvPr id="450" name="Google Shape;450;p41"/>
            <p:cNvSpPr/>
            <p:nvPr/>
          </p:nvSpPr>
          <p:spPr>
            <a:xfrm>
              <a:off x="2412500" y="1586325"/>
              <a:ext cx="45550" cy="41125"/>
            </a:xfrm>
            <a:custGeom>
              <a:avLst/>
              <a:gdLst/>
              <a:ahLst/>
              <a:cxnLst/>
              <a:rect l="l" t="t" r="r" b="b"/>
              <a:pathLst>
                <a:path w="1822" h="1645" extrusionOk="0">
                  <a:moveTo>
                    <a:pt x="0" y="1"/>
                  </a:moveTo>
                  <a:cubicBezTo>
                    <a:pt x="119" y="251"/>
                    <a:pt x="179" y="525"/>
                    <a:pt x="179" y="822"/>
                  </a:cubicBezTo>
                  <a:cubicBezTo>
                    <a:pt x="179" y="1120"/>
                    <a:pt x="119" y="1382"/>
                    <a:pt x="0" y="1644"/>
                  </a:cubicBezTo>
                  <a:lnTo>
                    <a:pt x="1000" y="1644"/>
                  </a:lnTo>
                  <a:cubicBezTo>
                    <a:pt x="1441" y="1644"/>
                    <a:pt x="1822" y="1263"/>
                    <a:pt x="1822" y="822"/>
                  </a:cubicBezTo>
                  <a:cubicBezTo>
                    <a:pt x="1822" y="358"/>
                    <a:pt x="1441" y="1"/>
                    <a:pt x="1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348200" y="1586050"/>
              <a:ext cx="40500" cy="40800"/>
            </a:xfrm>
            <a:custGeom>
              <a:avLst/>
              <a:gdLst/>
              <a:ahLst/>
              <a:cxnLst/>
              <a:rect l="l" t="t" r="r" b="b"/>
              <a:pathLst>
                <a:path w="1620" h="1632" extrusionOk="0">
                  <a:moveTo>
                    <a:pt x="798" y="0"/>
                  </a:moveTo>
                  <a:cubicBezTo>
                    <a:pt x="358" y="0"/>
                    <a:pt x="0" y="369"/>
                    <a:pt x="0" y="822"/>
                  </a:cubicBezTo>
                  <a:cubicBezTo>
                    <a:pt x="0" y="1274"/>
                    <a:pt x="358" y="1631"/>
                    <a:pt x="798" y="1631"/>
                  </a:cubicBezTo>
                  <a:cubicBezTo>
                    <a:pt x="1251" y="1631"/>
                    <a:pt x="1620" y="1262"/>
                    <a:pt x="1620" y="822"/>
                  </a:cubicBezTo>
                  <a:cubicBezTo>
                    <a:pt x="1620" y="369"/>
                    <a:pt x="1262"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2412500" y="1655100"/>
              <a:ext cx="45550" cy="41100"/>
            </a:xfrm>
            <a:custGeom>
              <a:avLst/>
              <a:gdLst/>
              <a:ahLst/>
              <a:cxnLst/>
              <a:rect l="l" t="t" r="r" b="b"/>
              <a:pathLst>
                <a:path w="1822" h="1644" extrusionOk="0">
                  <a:moveTo>
                    <a:pt x="0" y="0"/>
                  </a:moveTo>
                  <a:cubicBezTo>
                    <a:pt x="119" y="262"/>
                    <a:pt x="179" y="536"/>
                    <a:pt x="179" y="822"/>
                  </a:cubicBezTo>
                  <a:cubicBezTo>
                    <a:pt x="179" y="1119"/>
                    <a:pt x="119" y="1393"/>
                    <a:pt x="0" y="1643"/>
                  </a:cubicBezTo>
                  <a:lnTo>
                    <a:pt x="1000" y="1643"/>
                  </a:lnTo>
                  <a:cubicBezTo>
                    <a:pt x="1441" y="1643"/>
                    <a:pt x="1822" y="1274"/>
                    <a:pt x="1822" y="822"/>
                  </a:cubicBezTo>
                  <a:cubicBezTo>
                    <a:pt x="1822" y="381"/>
                    <a:pt x="1441"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2313075" y="1516675"/>
              <a:ext cx="110150" cy="41100"/>
            </a:xfrm>
            <a:custGeom>
              <a:avLst/>
              <a:gdLst/>
              <a:ahLst/>
              <a:cxnLst/>
              <a:rect l="l" t="t" r="r" b="b"/>
              <a:pathLst>
                <a:path w="4406" h="1644" extrusionOk="0">
                  <a:moveTo>
                    <a:pt x="822" y="1"/>
                  </a:moveTo>
                  <a:cubicBezTo>
                    <a:pt x="370" y="1"/>
                    <a:pt x="0" y="382"/>
                    <a:pt x="0" y="822"/>
                  </a:cubicBezTo>
                  <a:cubicBezTo>
                    <a:pt x="0" y="1275"/>
                    <a:pt x="358" y="1644"/>
                    <a:pt x="810" y="1644"/>
                  </a:cubicBezTo>
                  <a:lnTo>
                    <a:pt x="3608" y="1644"/>
                  </a:lnTo>
                  <a:cubicBezTo>
                    <a:pt x="4049" y="1644"/>
                    <a:pt x="4406" y="1275"/>
                    <a:pt x="4406" y="822"/>
                  </a:cubicBezTo>
                  <a:cubicBezTo>
                    <a:pt x="4406" y="382"/>
                    <a:pt x="4037" y="1"/>
                    <a:pt x="3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2278850" y="1586325"/>
              <a:ext cx="45550" cy="41125"/>
            </a:xfrm>
            <a:custGeom>
              <a:avLst/>
              <a:gdLst/>
              <a:ahLst/>
              <a:cxnLst/>
              <a:rect l="l" t="t" r="r" b="b"/>
              <a:pathLst>
                <a:path w="1822" h="1645" extrusionOk="0">
                  <a:moveTo>
                    <a:pt x="822" y="1"/>
                  </a:moveTo>
                  <a:cubicBezTo>
                    <a:pt x="381" y="1"/>
                    <a:pt x="0" y="370"/>
                    <a:pt x="0" y="822"/>
                  </a:cubicBezTo>
                  <a:cubicBezTo>
                    <a:pt x="0" y="1263"/>
                    <a:pt x="381" y="1644"/>
                    <a:pt x="822" y="1644"/>
                  </a:cubicBezTo>
                  <a:lnTo>
                    <a:pt x="1822" y="1644"/>
                  </a:lnTo>
                  <a:cubicBezTo>
                    <a:pt x="1703" y="1382"/>
                    <a:pt x="1631" y="1108"/>
                    <a:pt x="1631" y="822"/>
                  </a:cubicBezTo>
                  <a:cubicBezTo>
                    <a:pt x="1631" y="525"/>
                    <a:pt x="1679" y="25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2066025" y="1211300"/>
              <a:ext cx="238150" cy="72650"/>
            </a:xfrm>
            <a:custGeom>
              <a:avLst/>
              <a:gdLst/>
              <a:ahLst/>
              <a:cxnLst/>
              <a:rect l="l" t="t" r="r" b="b"/>
              <a:pathLst>
                <a:path w="9526" h="2906" extrusionOk="0">
                  <a:moveTo>
                    <a:pt x="0" y="0"/>
                  </a:moveTo>
                  <a:lnTo>
                    <a:pt x="1215" y="2905"/>
                  </a:lnTo>
                  <a:lnTo>
                    <a:pt x="8323" y="2905"/>
                  </a:ln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2007975" y="1386600"/>
              <a:ext cx="353950" cy="309300"/>
            </a:xfrm>
            <a:custGeom>
              <a:avLst/>
              <a:gdLst/>
              <a:ahLst/>
              <a:cxnLst/>
              <a:rect l="l" t="t" r="r" b="b"/>
              <a:pathLst>
                <a:path w="14158" h="12372" extrusionOk="0">
                  <a:moveTo>
                    <a:pt x="2144" y="1"/>
                  </a:moveTo>
                  <a:cubicBezTo>
                    <a:pt x="834" y="1049"/>
                    <a:pt x="1" y="2680"/>
                    <a:pt x="1" y="4478"/>
                  </a:cubicBezTo>
                  <a:lnTo>
                    <a:pt x="1" y="12371"/>
                  </a:lnTo>
                  <a:lnTo>
                    <a:pt x="9871" y="12371"/>
                  </a:lnTo>
                  <a:cubicBezTo>
                    <a:pt x="9764" y="12133"/>
                    <a:pt x="9692" y="11859"/>
                    <a:pt x="9692" y="11562"/>
                  </a:cubicBezTo>
                  <a:cubicBezTo>
                    <a:pt x="9692" y="11026"/>
                    <a:pt x="9918" y="10538"/>
                    <a:pt x="10276" y="10181"/>
                  </a:cubicBezTo>
                  <a:cubicBezTo>
                    <a:pt x="9918" y="9824"/>
                    <a:pt x="9692" y="9335"/>
                    <a:pt x="9692" y="8800"/>
                  </a:cubicBezTo>
                  <a:cubicBezTo>
                    <a:pt x="9692" y="7847"/>
                    <a:pt x="10383" y="7049"/>
                    <a:pt x="11276" y="6871"/>
                  </a:cubicBezTo>
                  <a:cubicBezTo>
                    <a:pt x="11157" y="6621"/>
                    <a:pt x="11073" y="6323"/>
                    <a:pt x="11073" y="6025"/>
                  </a:cubicBezTo>
                  <a:cubicBezTo>
                    <a:pt x="11073" y="4954"/>
                    <a:pt x="11954" y="4073"/>
                    <a:pt x="13026" y="4073"/>
                  </a:cubicBezTo>
                  <a:lnTo>
                    <a:pt x="14157" y="4073"/>
                  </a:lnTo>
                  <a:cubicBezTo>
                    <a:pt x="14038" y="2442"/>
                    <a:pt x="13240" y="977"/>
                    <a:pt x="12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2105600" y="1312200"/>
              <a:ext cx="158975" cy="46150"/>
            </a:xfrm>
            <a:custGeom>
              <a:avLst/>
              <a:gdLst/>
              <a:ahLst/>
              <a:cxnLst/>
              <a:rect l="l" t="t" r="r" b="b"/>
              <a:pathLst>
                <a:path w="6359" h="1846" extrusionOk="0">
                  <a:moveTo>
                    <a:pt x="287" y="0"/>
                  </a:moveTo>
                  <a:cubicBezTo>
                    <a:pt x="108" y="286"/>
                    <a:pt x="1" y="608"/>
                    <a:pt x="1" y="965"/>
                  </a:cubicBezTo>
                  <a:cubicBezTo>
                    <a:pt x="1" y="1274"/>
                    <a:pt x="72" y="1572"/>
                    <a:pt x="227" y="1846"/>
                  </a:cubicBezTo>
                  <a:lnTo>
                    <a:pt x="6133" y="1846"/>
                  </a:lnTo>
                  <a:cubicBezTo>
                    <a:pt x="6264" y="1572"/>
                    <a:pt x="6359" y="1274"/>
                    <a:pt x="6359" y="965"/>
                  </a:cubicBezTo>
                  <a:cubicBezTo>
                    <a:pt x="6359" y="608"/>
                    <a:pt x="6252" y="286"/>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2278850" y="1655100"/>
              <a:ext cx="45550" cy="41100"/>
            </a:xfrm>
            <a:custGeom>
              <a:avLst/>
              <a:gdLst/>
              <a:ahLst/>
              <a:cxnLst/>
              <a:rect l="l" t="t" r="r" b="b"/>
              <a:pathLst>
                <a:path w="1822" h="1644" extrusionOk="0">
                  <a:moveTo>
                    <a:pt x="822" y="0"/>
                  </a:moveTo>
                  <a:cubicBezTo>
                    <a:pt x="357" y="24"/>
                    <a:pt x="0" y="381"/>
                    <a:pt x="0" y="822"/>
                  </a:cubicBezTo>
                  <a:cubicBezTo>
                    <a:pt x="0" y="1274"/>
                    <a:pt x="381" y="1643"/>
                    <a:pt x="822" y="1643"/>
                  </a:cubicBezTo>
                  <a:lnTo>
                    <a:pt x="1822" y="1643"/>
                  </a:lnTo>
                  <a:cubicBezTo>
                    <a:pt x="1703" y="1393"/>
                    <a:pt x="1643" y="1119"/>
                    <a:pt x="1643" y="822"/>
                  </a:cubicBezTo>
                  <a:cubicBezTo>
                    <a:pt x="1643" y="524"/>
                    <a:pt x="1703" y="262"/>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2347900" y="1655100"/>
              <a:ext cx="40800" cy="41100"/>
            </a:xfrm>
            <a:custGeom>
              <a:avLst/>
              <a:gdLst/>
              <a:ahLst/>
              <a:cxnLst/>
              <a:rect l="l" t="t" r="r" b="b"/>
              <a:pathLst>
                <a:path w="1632" h="1644" extrusionOk="0">
                  <a:moveTo>
                    <a:pt x="810" y="0"/>
                  </a:moveTo>
                  <a:cubicBezTo>
                    <a:pt x="370" y="0"/>
                    <a:pt x="1" y="381"/>
                    <a:pt x="1" y="822"/>
                  </a:cubicBezTo>
                  <a:cubicBezTo>
                    <a:pt x="12" y="1286"/>
                    <a:pt x="370" y="1643"/>
                    <a:pt x="810" y="1643"/>
                  </a:cubicBezTo>
                  <a:cubicBezTo>
                    <a:pt x="1263" y="1643"/>
                    <a:pt x="1632" y="1274"/>
                    <a:pt x="1632" y="822"/>
                  </a:cubicBezTo>
                  <a:cubicBezTo>
                    <a:pt x="1632" y="381"/>
                    <a:pt x="1263"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41">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464"/>
        <p:cNvGrpSpPr/>
        <p:nvPr/>
      </p:nvGrpSpPr>
      <p:grpSpPr>
        <a:xfrm>
          <a:off x="0" y="0"/>
          <a:ext cx="0" cy="0"/>
          <a:chOff x="0" y="0"/>
          <a:chExt cx="0" cy="0"/>
        </a:xfrm>
      </p:grpSpPr>
      <p:sp>
        <p:nvSpPr>
          <p:cNvPr id="465" name="Google Shape;465;p42"/>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466" name="Google Shape;466;p42"/>
          <p:cNvSpPr txBox="1">
            <a:spLocks noGrp="1"/>
          </p:cNvSpPr>
          <p:nvPr>
            <p:ph type="subTitle" idx="1"/>
          </p:nvPr>
        </p:nvSpPr>
        <p:spPr>
          <a:xfrm>
            <a:off x="713225" y="1916375"/>
            <a:ext cx="2065800" cy="8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but it’s terribly hot</a:t>
            </a:r>
            <a:endParaRPr/>
          </a:p>
        </p:txBody>
      </p:sp>
      <p:sp>
        <p:nvSpPr>
          <p:cNvPr id="467" name="Google Shape;467;p42"/>
          <p:cNvSpPr txBox="1">
            <a:spLocks noGrp="1"/>
          </p:cNvSpPr>
          <p:nvPr>
            <p:ph type="subTitle" idx="2"/>
          </p:nvPr>
        </p:nvSpPr>
        <p:spPr>
          <a:xfrm>
            <a:off x="713225" y="1548575"/>
            <a:ext cx="20658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a:t>
            </a:r>
            <a:endParaRPr/>
          </a:p>
        </p:txBody>
      </p:sp>
      <p:sp>
        <p:nvSpPr>
          <p:cNvPr id="468" name="Google Shape;468;p42">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txBox="1">
            <a:spLocks noGrp="1"/>
          </p:cNvSpPr>
          <p:nvPr>
            <p:ph type="subTitle" idx="3"/>
          </p:nvPr>
        </p:nvSpPr>
        <p:spPr>
          <a:xfrm>
            <a:off x="713225" y="3489800"/>
            <a:ext cx="2065800" cy="8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not hot</a:t>
            </a:r>
            <a:endParaRPr/>
          </a:p>
        </p:txBody>
      </p:sp>
      <p:sp>
        <p:nvSpPr>
          <p:cNvPr id="470" name="Google Shape;470;p42"/>
          <p:cNvSpPr txBox="1">
            <a:spLocks noGrp="1"/>
          </p:cNvSpPr>
          <p:nvPr>
            <p:ph type="subTitle" idx="4"/>
          </p:nvPr>
        </p:nvSpPr>
        <p:spPr>
          <a:xfrm>
            <a:off x="713225" y="3122000"/>
            <a:ext cx="20658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study</a:t>
            </a:r>
            <a:endParaRPr/>
          </a:p>
        </p:txBody>
      </p:sp>
      <p:sp>
        <p:nvSpPr>
          <p:cNvPr id="471" name="Google Shape;471;p42"/>
          <p:cNvSpPr txBox="1">
            <a:spLocks noGrp="1"/>
          </p:cNvSpPr>
          <p:nvPr>
            <p:ph type="subTitle" idx="5"/>
          </p:nvPr>
        </p:nvSpPr>
        <p:spPr>
          <a:xfrm>
            <a:off x="6364925" y="1916375"/>
            <a:ext cx="2065800" cy="8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in our Solar System</a:t>
            </a:r>
            <a:endParaRPr/>
          </a:p>
        </p:txBody>
      </p:sp>
      <p:sp>
        <p:nvSpPr>
          <p:cNvPr id="472" name="Google Shape;472;p42"/>
          <p:cNvSpPr txBox="1">
            <a:spLocks noGrp="1"/>
          </p:cNvSpPr>
          <p:nvPr>
            <p:ph type="subTitle" idx="6"/>
          </p:nvPr>
        </p:nvSpPr>
        <p:spPr>
          <a:xfrm>
            <a:off x="6364925" y="1548575"/>
            <a:ext cx="20658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473" name="Google Shape;473;p42"/>
          <p:cNvSpPr txBox="1">
            <a:spLocks noGrp="1"/>
          </p:cNvSpPr>
          <p:nvPr>
            <p:ph type="subTitle" idx="7"/>
          </p:nvPr>
        </p:nvSpPr>
        <p:spPr>
          <a:xfrm>
            <a:off x="6364925" y="3489800"/>
            <a:ext cx="2065800" cy="84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the ringed one planet and a gas giant</a:t>
            </a:r>
            <a:endParaRPr/>
          </a:p>
        </p:txBody>
      </p:sp>
      <p:sp>
        <p:nvSpPr>
          <p:cNvPr id="474" name="Google Shape;474;p42"/>
          <p:cNvSpPr txBox="1">
            <a:spLocks noGrp="1"/>
          </p:cNvSpPr>
          <p:nvPr>
            <p:ph type="subTitle" idx="8"/>
          </p:nvPr>
        </p:nvSpPr>
        <p:spPr>
          <a:xfrm>
            <a:off x="6364925" y="3122000"/>
            <a:ext cx="2065800" cy="3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Comparison</a:t>
            </a:r>
            <a:endParaRPr/>
          </a:p>
        </p:txBody>
      </p:sp>
      <p:sp>
        <p:nvSpPr>
          <p:cNvPr id="475" name="Google Shape;475;p42"/>
          <p:cNvSpPr/>
          <p:nvPr/>
        </p:nvSpPr>
        <p:spPr>
          <a:xfrm>
            <a:off x="3181338" y="1718814"/>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5048238" y="1718814"/>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3181338" y="325793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5048238" y="325793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9" name="Google Shape;479;p42"/>
          <p:cNvCxnSpPr>
            <a:stCxn id="475" idx="3"/>
            <a:endCxn id="476" idx="1"/>
          </p:cNvCxnSpPr>
          <p:nvPr/>
        </p:nvCxnSpPr>
        <p:spPr>
          <a:xfrm>
            <a:off x="4095738" y="2176014"/>
            <a:ext cx="952500" cy="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42"/>
          <p:cNvCxnSpPr>
            <a:stCxn id="476" idx="2"/>
            <a:endCxn id="478" idx="0"/>
          </p:cNvCxnSpPr>
          <p:nvPr/>
        </p:nvCxnSpPr>
        <p:spPr>
          <a:xfrm>
            <a:off x="5505438" y="2633214"/>
            <a:ext cx="0" cy="62460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42"/>
          <p:cNvCxnSpPr>
            <a:stCxn id="478" idx="1"/>
            <a:endCxn id="477" idx="3"/>
          </p:cNvCxnSpPr>
          <p:nvPr/>
        </p:nvCxnSpPr>
        <p:spPr>
          <a:xfrm rot="10800000">
            <a:off x="4095738" y="3715139"/>
            <a:ext cx="952500" cy="0"/>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42"/>
          <p:cNvCxnSpPr>
            <a:stCxn id="477" idx="0"/>
            <a:endCxn id="475" idx="2"/>
          </p:cNvCxnSpPr>
          <p:nvPr/>
        </p:nvCxnSpPr>
        <p:spPr>
          <a:xfrm rot="10800000">
            <a:off x="3638538" y="2633339"/>
            <a:ext cx="0" cy="624600"/>
          </a:xfrm>
          <a:prstGeom prst="straightConnector1">
            <a:avLst/>
          </a:prstGeom>
          <a:noFill/>
          <a:ln w="19050" cap="flat" cmpd="sng">
            <a:solidFill>
              <a:schemeClr val="dk1"/>
            </a:solidFill>
            <a:prstDash val="solid"/>
            <a:round/>
            <a:headEnd type="none" w="med" len="med"/>
            <a:tailEnd type="none" w="med" len="med"/>
          </a:ln>
        </p:spPr>
      </p:cxnSp>
      <p:grpSp>
        <p:nvGrpSpPr>
          <p:cNvPr id="483" name="Google Shape;483;p42"/>
          <p:cNvGrpSpPr/>
          <p:nvPr/>
        </p:nvGrpSpPr>
        <p:grpSpPr>
          <a:xfrm>
            <a:off x="3369086" y="1906396"/>
            <a:ext cx="538903" cy="539237"/>
            <a:chOff x="785200" y="1938750"/>
            <a:chExt cx="484625" cy="484925"/>
          </a:xfrm>
        </p:grpSpPr>
        <p:sp>
          <p:nvSpPr>
            <p:cNvPr id="484" name="Google Shape;484;p42"/>
            <p:cNvSpPr/>
            <p:nvPr/>
          </p:nvSpPr>
          <p:spPr>
            <a:xfrm>
              <a:off x="981075" y="2059025"/>
              <a:ext cx="32150" cy="32750"/>
            </a:xfrm>
            <a:custGeom>
              <a:avLst/>
              <a:gdLst/>
              <a:ahLst/>
              <a:cxnLst/>
              <a:rect l="l" t="t" r="r" b="b"/>
              <a:pathLst>
                <a:path w="1286" h="1310" extrusionOk="0">
                  <a:moveTo>
                    <a:pt x="643" y="0"/>
                  </a:moveTo>
                  <a:cubicBezTo>
                    <a:pt x="286" y="0"/>
                    <a:pt x="0" y="274"/>
                    <a:pt x="0" y="631"/>
                  </a:cubicBezTo>
                  <a:lnTo>
                    <a:pt x="0" y="1310"/>
                  </a:lnTo>
                  <a:lnTo>
                    <a:pt x="1286" y="1310"/>
                  </a:lnTo>
                  <a:lnTo>
                    <a:pt x="1286" y="631"/>
                  </a:lnTo>
                  <a:cubicBezTo>
                    <a:pt x="1286" y="274"/>
                    <a:pt x="1000" y="0"/>
                    <a:pt x="6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932550" y="2120025"/>
              <a:ext cx="189625" cy="115225"/>
            </a:xfrm>
            <a:custGeom>
              <a:avLst/>
              <a:gdLst/>
              <a:ahLst/>
              <a:cxnLst/>
              <a:rect l="l" t="t" r="r" b="b"/>
              <a:pathLst>
                <a:path w="7585" h="4609" extrusionOk="0">
                  <a:moveTo>
                    <a:pt x="0" y="1"/>
                  </a:moveTo>
                  <a:lnTo>
                    <a:pt x="0" y="2406"/>
                  </a:lnTo>
                  <a:cubicBezTo>
                    <a:pt x="0" y="3227"/>
                    <a:pt x="262" y="3989"/>
                    <a:pt x="691" y="4609"/>
                  </a:cubicBezTo>
                  <a:cubicBezTo>
                    <a:pt x="810" y="3001"/>
                    <a:pt x="2155" y="1739"/>
                    <a:pt x="3786" y="1739"/>
                  </a:cubicBezTo>
                  <a:cubicBezTo>
                    <a:pt x="5430" y="1739"/>
                    <a:pt x="6763" y="3001"/>
                    <a:pt x="6882" y="4609"/>
                  </a:cubicBezTo>
                  <a:cubicBezTo>
                    <a:pt x="7335" y="3989"/>
                    <a:pt x="7585" y="3227"/>
                    <a:pt x="7585" y="2406"/>
                  </a:cubicBezTo>
                  <a:lnTo>
                    <a:pt x="7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978675" y="2192075"/>
              <a:ext cx="98250" cy="83350"/>
            </a:xfrm>
            <a:custGeom>
              <a:avLst/>
              <a:gdLst/>
              <a:ahLst/>
              <a:cxnLst/>
              <a:rect l="l" t="t" r="r" b="b"/>
              <a:pathLst>
                <a:path w="3930" h="3334" extrusionOk="0">
                  <a:moveTo>
                    <a:pt x="1965" y="0"/>
                  </a:moveTo>
                  <a:cubicBezTo>
                    <a:pt x="870" y="0"/>
                    <a:pt x="1" y="881"/>
                    <a:pt x="1" y="1965"/>
                  </a:cubicBezTo>
                  <a:lnTo>
                    <a:pt x="1" y="2786"/>
                  </a:lnTo>
                  <a:cubicBezTo>
                    <a:pt x="572" y="3143"/>
                    <a:pt x="1251" y="3334"/>
                    <a:pt x="1965" y="3334"/>
                  </a:cubicBezTo>
                  <a:cubicBezTo>
                    <a:pt x="2680" y="3334"/>
                    <a:pt x="3358" y="3131"/>
                    <a:pt x="3930" y="2786"/>
                  </a:cubicBezTo>
                  <a:lnTo>
                    <a:pt x="3930" y="1965"/>
                  </a:lnTo>
                  <a:cubicBezTo>
                    <a:pt x="3930" y="881"/>
                    <a:pt x="3049" y="0"/>
                    <a:pt x="1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1011425" y="1938750"/>
              <a:ext cx="146775" cy="153025"/>
            </a:xfrm>
            <a:custGeom>
              <a:avLst/>
              <a:gdLst/>
              <a:ahLst/>
              <a:cxnLst/>
              <a:rect l="l" t="t" r="r" b="b"/>
              <a:pathLst>
                <a:path w="5871" h="6121" extrusionOk="0">
                  <a:moveTo>
                    <a:pt x="0" y="1"/>
                  </a:moveTo>
                  <a:lnTo>
                    <a:pt x="0" y="3763"/>
                  </a:lnTo>
                  <a:lnTo>
                    <a:pt x="12" y="3763"/>
                  </a:lnTo>
                  <a:cubicBezTo>
                    <a:pt x="715" y="4001"/>
                    <a:pt x="1215" y="4656"/>
                    <a:pt x="1215" y="5442"/>
                  </a:cubicBezTo>
                  <a:lnTo>
                    <a:pt x="1215" y="6121"/>
                  </a:lnTo>
                  <a:lnTo>
                    <a:pt x="5870" y="6121"/>
                  </a:lnTo>
                  <a:lnTo>
                    <a:pt x="5870" y="3680"/>
                  </a:lnTo>
                  <a:lnTo>
                    <a:pt x="5073" y="3680"/>
                  </a:lnTo>
                  <a:lnTo>
                    <a:pt x="41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896825" y="1938750"/>
              <a:ext cx="86650" cy="153025"/>
            </a:xfrm>
            <a:custGeom>
              <a:avLst/>
              <a:gdLst/>
              <a:ahLst/>
              <a:cxnLst/>
              <a:rect l="l" t="t" r="r" b="b"/>
              <a:pathLst>
                <a:path w="3466" h="6121" extrusionOk="0">
                  <a:moveTo>
                    <a:pt x="1691" y="1"/>
                  </a:moveTo>
                  <a:lnTo>
                    <a:pt x="798" y="3680"/>
                  </a:lnTo>
                  <a:lnTo>
                    <a:pt x="1" y="3680"/>
                  </a:lnTo>
                  <a:lnTo>
                    <a:pt x="1" y="6121"/>
                  </a:lnTo>
                  <a:lnTo>
                    <a:pt x="2263" y="6121"/>
                  </a:lnTo>
                  <a:lnTo>
                    <a:pt x="2263" y="5442"/>
                  </a:lnTo>
                  <a:cubicBezTo>
                    <a:pt x="2263" y="4668"/>
                    <a:pt x="2763" y="4001"/>
                    <a:pt x="3465" y="3763"/>
                  </a:cubicBez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1041775" y="2252800"/>
              <a:ext cx="228050" cy="170575"/>
            </a:xfrm>
            <a:custGeom>
              <a:avLst/>
              <a:gdLst/>
              <a:ahLst/>
              <a:cxnLst/>
              <a:rect l="l" t="t" r="r" b="b"/>
              <a:pathLst>
                <a:path w="9122" h="6823" extrusionOk="0">
                  <a:moveTo>
                    <a:pt x="3347" y="3096"/>
                  </a:moveTo>
                  <a:lnTo>
                    <a:pt x="3347" y="4227"/>
                  </a:lnTo>
                  <a:lnTo>
                    <a:pt x="2204" y="4227"/>
                  </a:lnTo>
                  <a:lnTo>
                    <a:pt x="2204" y="3096"/>
                  </a:lnTo>
                  <a:close/>
                  <a:moveTo>
                    <a:pt x="3430" y="0"/>
                  </a:moveTo>
                  <a:cubicBezTo>
                    <a:pt x="2632" y="1083"/>
                    <a:pt x="1406" y="1845"/>
                    <a:pt x="1" y="2012"/>
                  </a:cubicBezTo>
                  <a:lnTo>
                    <a:pt x="1" y="6822"/>
                  </a:lnTo>
                  <a:lnTo>
                    <a:pt x="9121" y="6822"/>
                  </a:lnTo>
                  <a:lnTo>
                    <a:pt x="9121" y="4358"/>
                  </a:lnTo>
                  <a:cubicBezTo>
                    <a:pt x="9121" y="3048"/>
                    <a:pt x="8311" y="1845"/>
                    <a:pt x="7073" y="1381"/>
                  </a:cubicBezTo>
                  <a:lnTo>
                    <a:pt x="34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785200" y="2252800"/>
              <a:ext cx="228025" cy="170875"/>
            </a:xfrm>
            <a:custGeom>
              <a:avLst/>
              <a:gdLst/>
              <a:ahLst/>
              <a:cxnLst/>
              <a:rect l="l" t="t" r="r" b="b"/>
              <a:pathLst>
                <a:path w="9121" h="6835" extrusionOk="0">
                  <a:moveTo>
                    <a:pt x="5692" y="0"/>
                  </a:moveTo>
                  <a:lnTo>
                    <a:pt x="2049" y="1381"/>
                  </a:lnTo>
                  <a:cubicBezTo>
                    <a:pt x="834" y="1845"/>
                    <a:pt x="1" y="3048"/>
                    <a:pt x="1" y="4358"/>
                  </a:cubicBezTo>
                  <a:lnTo>
                    <a:pt x="1" y="6834"/>
                  </a:lnTo>
                  <a:lnTo>
                    <a:pt x="9121" y="6834"/>
                  </a:lnTo>
                  <a:lnTo>
                    <a:pt x="9121" y="2012"/>
                  </a:lnTo>
                  <a:cubicBezTo>
                    <a:pt x="7716" y="1845"/>
                    <a:pt x="6490" y="1083"/>
                    <a:pt x="5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42"/>
          <p:cNvGrpSpPr/>
          <p:nvPr/>
        </p:nvGrpSpPr>
        <p:grpSpPr>
          <a:xfrm>
            <a:off x="5235833" y="1906076"/>
            <a:ext cx="539209" cy="539876"/>
            <a:chOff x="1386775" y="1923875"/>
            <a:chExt cx="484900" cy="485500"/>
          </a:xfrm>
        </p:grpSpPr>
        <p:sp>
          <p:nvSpPr>
            <p:cNvPr id="492" name="Google Shape;492;p42"/>
            <p:cNvSpPr/>
            <p:nvPr/>
          </p:nvSpPr>
          <p:spPr>
            <a:xfrm>
              <a:off x="1571900" y="2203675"/>
              <a:ext cx="106600" cy="106275"/>
            </a:xfrm>
            <a:custGeom>
              <a:avLst/>
              <a:gdLst/>
              <a:ahLst/>
              <a:cxnLst/>
              <a:rect l="l" t="t" r="r" b="b"/>
              <a:pathLst>
                <a:path w="4264" h="4251" extrusionOk="0">
                  <a:moveTo>
                    <a:pt x="1192" y="0"/>
                  </a:moveTo>
                  <a:cubicBezTo>
                    <a:pt x="477" y="381"/>
                    <a:pt x="1" y="1132"/>
                    <a:pt x="1" y="1989"/>
                  </a:cubicBezTo>
                  <a:cubicBezTo>
                    <a:pt x="1" y="3239"/>
                    <a:pt x="1013" y="4251"/>
                    <a:pt x="2263" y="4251"/>
                  </a:cubicBezTo>
                  <a:cubicBezTo>
                    <a:pt x="3132" y="4251"/>
                    <a:pt x="3870" y="3775"/>
                    <a:pt x="4263" y="3060"/>
                  </a:cubicBezTo>
                  <a:lnTo>
                    <a:pt x="4263" y="3060"/>
                  </a:lnTo>
                  <a:cubicBezTo>
                    <a:pt x="3978" y="3179"/>
                    <a:pt x="3668" y="3263"/>
                    <a:pt x="3335" y="3263"/>
                  </a:cubicBezTo>
                  <a:cubicBezTo>
                    <a:pt x="2061" y="3263"/>
                    <a:pt x="1001" y="2215"/>
                    <a:pt x="1001" y="917"/>
                  </a:cubicBezTo>
                  <a:cubicBezTo>
                    <a:pt x="1001" y="596"/>
                    <a:pt x="1061" y="286"/>
                    <a:pt x="11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1714500" y="2317975"/>
              <a:ext cx="157175" cy="91100"/>
            </a:xfrm>
            <a:custGeom>
              <a:avLst/>
              <a:gdLst/>
              <a:ahLst/>
              <a:cxnLst/>
              <a:rect l="l" t="t" r="r" b="b"/>
              <a:pathLst>
                <a:path w="6287" h="3644" extrusionOk="0">
                  <a:moveTo>
                    <a:pt x="3143" y="0"/>
                  </a:moveTo>
                  <a:cubicBezTo>
                    <a:pt x="2215" y="12"/>
                    <a:pt x="1441" y="679"/>
                    <a:pt x="1322" y="1572"/>
                  </a:cubicBezTo>
                  <a:lnTo>
                    <a:pt x="1262" y="2060"/>
                  </a:lnTo>
                  <a:lnTo>
                    <a:pt x="774" y="2060"/>
                  </a:lnTo>
                  <a:cubicBezTo>
                    <a:pt x="345" y="2060"/>
                    <a:pt x="0" y="2417"/>
                    <a:pt x="0" y="2858"/>
                  </a:cubicBezTo>
                  <a:cubicBezTo>
                    <a:pt x="0" y="3287"/>
                    <a:pt x="357" y="3644"/>
                    <a:pt x="786" y="3644"/>
                  </a:cubicBezTo>
                  <a:lnTo>
                    <a:pt x="5489" y="3644"/>
                  </a:lnTo>
                  <a:cubicBezTo>
                    <a:pt x="5929" y="3644"/>
                    <a:pt x="6287" y="3287"/>
                    <a:pt x="6287" y="2858"/>
                  </a:cubicBezTo>
                  <a:cubicBezTo>
                    <a:pt x="6287" y="2417"/>
                    <a:pt x="5941" y="2084"/>
                    <a:pt x="5513" y="2060"/>
                  </a:cubicBezTo>
                  <a:lnTo>
                    <a:pt x="5013" y="2060"/>
                  </a:lnTo>
                  <a:lnTo>
                    <a:pt x="4941" y="1572"/>
                  </a:lnTo>
                  <a:cubicBezTo>
                    <a:pt x="4822" y="679"/>
                    <a:pt x="4048" y="0"/>
                    <a:pt x="31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1451050" y="1923875"/>
              <a:ext cx="355150" cy="485200"/>
            </a:xfrm>
            <a:custGeom>
              <a:avLst/>
              <a:gdLst/>
              <a:ahLst/>
              <a:cxnLst/>
              <a:rect l="l" t="t" r="r" b="b"/>
              <a:pathLst>
                <a:path w="14206" h="19408" extrusionOk="0">
                  <a:moveTo>
                    <a:pt x="6538" y="5442"/>
                  </a:moveTo>
                  <a:lnTo>
                    <a:pt x="6538" y="6573"/>
                  </a:lnTo>
                  <a:lnTo>
                    <a:pt x="5395" y="6573"/>
                  </a:lnTo>
                  <a:lnTo>
                    <a:pt x="5395" y="5442"/>
                  </a:lnTo>
                  <a:close/>
                  <a:moveTo>
                    <a:pt x="8824" y="5442"/>
                  </a:moveTo>
                  <a:lnTo>
                    <a:pt x="8824" y="6573"/>
                  </a:lnTo>
                  <a:lnTo>
                    <a:pt x="7681" y="6573"/>
                  </a:lnTo>
                  <a:lnTo>
                    <a:pt x="7681" y="5442"/>
                  </a:lnTo>
                  <a:close/>
                  <a:moveTo>
                    <a:pt x="7097" y="9776"/>
                  </a:moveTo>
                  <a:cubicBezTo>
                    <a:pt x="7264" y="9776"/>
                    <a:pt x="7430" y="9788"/>
                    <a:pt x="7609" y="9823"/>
                  </a:cubicBezTo>
                  <a:lnTo>
                    <a:pt x="8097" y="9895"/>
                  </a:lnTo>
                  <a:lnTo>
                    <a:pt x="8097" y="10859"/>
                  </a:lnTo>
                  <a:lnTo>
                    <a:pt x="7740" y="11014"/>
                  </a:lnTo>
                  <a:cubicBezTo>
                    <a:pt x="7276" y="11192"/>
                    <a:pt x="6978" y="11633"/>
                    <a:pt x="6978" y="12133"/>
                  </a:cubicBezTo>
                  <a:cubicBezTo>
                    <a:pt x="6978" y="12788"/>
                    <a:pt x="7514" y="13336"/>
                    <a:pt x="8169" y="13336"/>
                  </a:cubicBezTo>
                  <a:cubicBezTo>
                    <a:pt x="8669" y="13336"/>
                    <a:pt x="9109" y="13038"/>
                    <a:pt x="9288" y="12574"/>
                  </a:cubicBezTo>
                  <a:lnTo>
                    <a:pt x="9443" y="12216"/>
                  </a:lnTo>
                  <a:lnTo>
                    <a:pt x="10407" y="12216"/>
                  </a:lnTo>
                  <a:lnTo>
                    <a:pt x="10478" y="12705"/>
                  </a:lnTo>
                  <a:cubicBezTo>
                    <a:pt x="10514" y="12871"/>
                    <a:pt x="10526" y="13050"/>
                    <a:pt x="10526" y="13217"/>
                  </a:cubicBezTo>
                  <a:cubicBezTo>
                    <a:pt x="10526" y="15086"/>
                    <a:pt x="8990" y="16622"/>
                    <a:pt x="7121" y="16622"/>
                  </a:cubicBezTo>
                  <a:cubicBezTo>
                    <a:pt x="5240" y="16622"/>
                    <a:pt x="3704" y="15086"/>
                    <a:pt x="3704" y="13217"/>
                  </a:cubicBezTo>
                  <a:cubicBezTo>
                    <a:pt x="3704" y="11312"/>
                    <a:pt x="5228" y="9776"/>
                    <a:pt x="7097" y="9776"/>
                  </a:cubicBezTo>
                  <a:close/>
                  <a:moveTo>
                    <a:pt x="6538" y="1"/>
                  </a:moveTo>
                  <a:cubicBezTo>
                    <a:pt x="6538" y="846"/>
                    <a:pt x="6133" y="1656"/>
                    <a:pt x="5454" y="2168"/>
                  </a:cubicBezTo>
                  <a:lnTo>
                    <a:pt x="3466" y="3656"/>
                  </a:lnTo>
                  <a:cubicBezTo>
                    <a:pt x="2597" y="4311"/>
                    <a:pt x="2144" y="5358"/>
                    <a:pt x="2251" y="6442"/>
                  </a:cubicBezTo>
                  <a:cubicBezTo>
                    <a:pt x="2311" y="7049"/>
                    <a:pt x="2549" y="7609"/>
                    <a:pt x="2906" y="8049"/>
                  </a:cubicBezTo>
                  <a:cubicBezTo>
                    <a:pt x="1227" y="8621"/>
                    <a:pt x="1" y="10204"/>
                    <a:pt x="1" y="12085"/>
                  </a:cubicBezTo>
                  <a:lnTo>
                    <a:pt x="1" y="14669"/>
                  </a:lnTo>
                  <a:cubicBezTo>
                    <a:pt x="191" y="14645"/>
                    <a:pt x="358" y="14633"/>
                    <a:pt x="537" y="14633"/>
                  </a:cubicBezTo>
                  <a:cubicBezTo>
                    <a:pt x="1858" y="14633"/>
                    <a:pt x="3013" y="15526"/>
                    <a:pt x="3382" y="16753"/>
                  </a:cubicBezTo>
                  <a:cubicBezTo>
                    <a:pt x="4204" y="16979"/>
                    <a:pt x="4811" y="17729"/>
                    <a:pt x="4811" y="18622"/>
                  </a:cubicBezTo>
                  <a:cubicBezTo>
                    <a:pt x="4811" y="18896"/>
                    <a:pt x="4752" y="19158"/>
                    <a:pt x="4644" y="19408"/>
                  </a:cubicBezTo>
                  <a:lnTo>
                    <a:pt x="9574" y="19408"/>
                  </a:lnTo>
                  <a:cubicBezTo>
                    <a:pt x="9466" y="19170"/>
                    <a:pt x="9407" y="18896"/>
                    <a:pt x="9407" y="18622"/>
                  </a:cubicBezTo>
                  <a:cubicBezTo>
                    <a:pt x="9407" y="17729"/>
                    <a:pt x="10014" y="16979"/>
                    <a:pt x="10836" y="16753"/>
                  </a:cubicBezTo>
                  <a:cubicBezTo>
                    <a:pt x="11193" y="15526"/>
                    <a:pt x="12360" y="14633"/>
                    <a:pt x="13681" y="14633"/>
                  </a:cubicBezTo>
                  <a:cubicBezTo>
                    <a:pt x="13860" y="14633"/>
                    <a:pt x="14038" y="14645"/>
                    <a:pt x="14205" y="14669"/>
                  </a:cubicBezTo>
                  <a:lnTo>
                    <a:pt x="14205" y="12085"/>
                  </a:lnTo>
                  <a:cubicBezTo>
                    <a:pt x="14205" y="10204"/>
                    <a:pt x="12979" y="8621"/>
                    <a:pt x="11300" y="8049"/>
                  </a:cubicBezTo>
                  <a:cubicBezTo>
                    <a:pt x="11657" y="7609"/>
                    <a:pt x="11895" y="7037"/>
                    <a:pt x="11955" y="6442"/>
                  </a:cubicBezTo>
                  <a:cubicBezTo>
                    <a:pt x="12074" y="5358"/>
                    <a:pt x="11610" y="4311"/>
                    <a:pt x="10729" y="3656"/>
                  </a:cubicBezTo>
                  <a:lnTo>
                    <a:pt x="8752" y="2168"/>
                  </a:lnTo>
                  <a:cubicBezTo>
                    <a:pt x="8073" y="1668"/>
                    <a:pt x="7669" y="846"/>
                    <a:pt x="7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1386775" y="2318275"/>
              <a:ext cx="156875" cy="91100"/>
            </a:xfrm>
            <a:custGeom>
              <a:avLst/>
              <a:gdLst/>
              <a:ahLst/>
              <a:cxnLst/>
              <a:rect l="l" t="t" r="r" b="b"/>
              <a:pathLst>
                <a:path w="6275" h="3644" extrusionOk="0">
                  <a:moveTo>
                    <a:pt x="3120" y="0"/>
                  </a:moveTo>
                  <a:cubicBezTo>
                    <a:pt x="2215" y="0"/>
                    <a:pt x="1441" y="667"/>
                    <a:pt x="1322" y="1572"/>
                  </a:cubicBezTo>
                  <a:lnTo>
                    <a:pt x="1262" y="2072"/>
                  </a:lnTo>
                  <a:lnTo>
                    <a:pt x="774" y="2072"/>
                  </a:lnTo>
                  <a:cubicBezTo>
                    <a:pt x="346" y="2072"/>
                    <a:pt x="0" y="2417"/>
                    <a:pt x="0" y="2858"/>
                  </a:cubicBezTo>
                  <a:cubicBezTo>
                    <a:pt x="0" y="3286"/>
                    <a:pt x="357" y="3644"/>
                    <a:pt x="786" y="3644"/>
                  </a:cubicBezTo>
                  <a:lnTo>
                    <a:pt x="5489" y="3644"/>
                  </a:lnTo>
                  <a:cubicBezTo>
                    <a:pt x="5918" y="3644"/>
                    <a:pt x="6275" y="3286"/>
                    <a:pt x="6275" y="2858"/>
                  </a:cubicBezTo>
                  <a:cubicBezTo>
                    <a:pt x="6251" y="2405"/>
                    <a:pt x="5906" y="2072"/>
                    <a:pt x="5477" y="2072"/>
                  </a:cubicBezTo>
                  <a:lnTo>
                    <a:pt x="4989" y="2072"/>
                  </a:lnTo>
                  <a:lnTo>
                    <a:pt x="4929" y="1572"/>
                  </a:lnTo>
                  <a:cubicBezTo>
                    <a:pt x="4810" y="679"/>
                    <a:pt x="4036" y="0"/>
                    <a:pt x="3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2"/>
          <p:cNvGrpSpPr/>
          <p:nvPr/>
        </p:nvGrpSpPr>
        <p:grpSpPr>
          <a:xfrm>
            <a:off x="5235013" y="3445493"/>
            <a:ext cx="540849" cy="539292"/>
            <a:chOff x="6346325" y="1211525"/>
            <a:chExt cx="486375" cy="484975"/>
          </a:xfrm>
        </p:grpSpPr>
        <p:sp>
          <p:nvSpPr>
            <p:cNvPr id="497" name="Google Shape;497;p42"/>
            <p:cNvSpPr/>
            <p:nvPr/>
          </p:nvSpPr>
          <p:spPr>
            <a:xfrm>
              <a:off x="6346325" y="1556875"/>
              <a:ext cx="178600" cy="139625"/>
            </a:xfrm>
            <a:custGeom>
              <a:avLst/>
              <a:gdLst/>
              <a:ahLst/>
              <a:cxnLst/>
              <a:rect l="l" t="t" r="r" b="b"/>
              <a:pathLst>
                <a:path w="7144" h="5585" extrusionOk="0">
                  <a:moveTo>
                    <a:pt x="2560" y="0"/>
                  </a:moveTo>
                  <a:lnTo>
                    <a:pt x="0" y="2560"/>
                  </a:lnTo>
                  <a:lnTo>
                    <a:pt x="0" y="5584"/>
                  </a:lnTo>
                  <a:lnTo>
                    <a:pt x="6180" y="5584"/>
                  </a:lnTo>
                  <a:lnTo>
                    <a:pt x="7144" y="4620"/>
                  </a:lnTo>
                  <a:lnTo>
                    <a:pt x="25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6385000" y="1251175"/>
              <a:ext cx="178325" cy="264650"/>
            </a:xfrm>
            <a:custGeom>
              <a:avLst/>
              <a:gdLst/>
              <a:ahLst/>
              <a:cxnLst/>
              <a:rect l="l" t="t" r="r" b="b"/>
              <a:pathLst>
                <a:path w="7133" h="10586" extrusionOk="0">
                  <a:moveTo>
                    <a:pt x="6335" y="1"/>
                  </a:moveTo>
                  <a:cubicBezTo>
                    <a:pt x="6133" y="1"/>
                    <a:pt x="5966" y="72"/>
                    <a:pt x="5835" y="203"/>
                  </a:cubicBezTo>
                  <a:lnTo>
                    <a:pt x="2347" y="3703"/>
                  </a:lnTo>
                  <a:cubicBezTo>
                    <a:pt x="1299" y="4751"/>
                    <a:pt x="692" y="6144"/>
                    <a:pt x="656" y="7644"/>
                  </a:cubicBezTo>
                  <a:cubicBezTo>
                    <a:pt x="644" y="8347"/>
                    <a:pt x="406" y="9037"/>
                    <a:pt x="1" y="9597"/>
                  </a:cubicBezTo>
                  <a:lnTo>
                    <a:pt x="989" y="10585"/>
                  </a:lnTo>
                  <a:cubicBezTo>
                    <a:pt x="1192" y="10240"/>
                    <a:pt x="1311" y="9835"/>
                    <a:pt x="1323" y="9418"/>
                  </a:cubicBezTo>
                  <a:cubicBezTo>
                    <a:pt x="1370" y="7632"/>
                    <a:pt x="2096" y="5966"/>
                    <a:pt x="3347" y="4715"/>
                  </a:cubicBezTo>
                  <a:lnTo>
                    <a:pt x="6847" y="1215"/>
                  </a:lnTo>
                  <a:cubicBezTo>
                    <a:pt x="7133" y="941"/>
                    <a:pt x="7133" y="489"/>
                    <a:pt x="6847" y="227"/>
                  </a:cubicBezTo>
                  <a:cubicBezTo>
                    <a:pt x="6692" y="72"/>
                    <a:pt x="6514" y="1"/>
                    <a:pt x="63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6429950" y="1256450"/>
              <a:ext cx="402750" cy="396300"/>
            </a:xfrm>
            <a:custGeom>
              <a:avLst/>
              <a:gdLst/>
              <a:ahLst/>
              <a:cxnLst/>
              <a:rect l="l" t="t" r="r" b="b"/>
              <a:pathLst>
                <a:path w="16110" h="15852" extrusionOk="0">
                  <a:moveTo>
                    <a:pt x="11519" y="1"/>
                  </a:moveTo>
                  <a:cubicBezTo>
                    <a:pt x="11336" y="1"/>
                    <a:pt x="11151" y="69"/>
                    <a:pt x="11014" y="206"/>
                  </a:cubicBezTo>
                  <a:lnTo>
                    <a:pt x="5347" y="5874"/>
                  </a:lnTo>
                  <a:lnTo>
                    <a:pt x="4549" y="5076"/>
                  </a:lnTo>
                  <a:lnTo>
                    <a:pt x="6823" y="2790"/>
                  </a:lnTo>
                  <a:cubicBezTo>
                    <a:pt x="7085" y="2516"/>
                    <a:pt x="7085" y="2064"/>
                    <a:pt x="6823" y="1802"/>
                  </a:cubicBezTo>
                  <a:cubicBezTo>
                    <a:pt x="6692" y="1659"/>
                    <a:pt x="6514" y="1587"/>
                    <a:pt x="6335" y="1587"/>
                  </a:cubicBezTo>
                  <a:cubicBezTo>
                    <a:pt x="6133" y="1587"/>
                    <a:pt x="5978" y="1659"/>
                    <a:pt x="5835" y="1802"/>
                  </a:cubicBezTo>
                  <a:lnTo>
                    <a:pt x="2346" y="5290"/>
                  </a:lnTo>
                  <a:cubicBezTo>
                    <a:pt x="1299" y="6338"/>
                    <a:pt x="691" y="7731"/>
                    <a:pt x="656" y="9243"/>
                  </a:cubicBezTo>
                  <a:cubicBezTo>
                    <a:pt x="644" y="9934"/>
                    <a:pt x="406" y="10624"/>
                    <a:pt x="1" y="11184"/>
                  </a:cubicBezTo>
                  <a:lnTo>
                    <a:pt x="4668" y="15851"/>
                  </a:lnTo>
                  <a:cubicBezTo>
                    <a:pt x="5228" y="15446"/>
                    <a:pt x="5894" y="15208"/>
                    <a:pt x="6609" y="15196"/>
                  </a:cubicBezTo>
                  <a:cubicBezTo>
                    <a:pt x="8085" y="15149"/>
                    <a:pt x="9490" y="14553"/>
                    <a:pt x="10526" y="13494"/>
                  </a:cubicBezTo>
                  <a:lnTo>
                    <a:pt x="15848" y="8183"/>
                  </a:lnTo>
                  <a:cubicBezTo>
                    <a:pt x="16110" y="7910"/>
                    <a:pt x="16110" y="7457"/>
                    <a:pt x="15848" y="7183"/>
                  </a:cubicBezTo>
                  <a:cubicBezTo>
                    <a:pt x="15705" y="7052"/>
                    <a:pt x="15527" y="6981"/>
                    <a:pt x="15336" y="6981"/>
                  </a:cubicBezTo>
                  <a:cubicBezTo>
                    <a:pt x="15146" y="6981"/>
                    <a:pt x="14967" y="7052"/>
                    <a:pt x="14848" y="7183"/>
                  </a:cubicBezTo>
                  <a:lnTo>
                    <a:pt x="11359" y="10672"/>
                  </a:lnTo>
                  <a:lnTo>
                    <a:pt x="10562" y="9862"/>
                  </a:lnTo>
                  <a:lnTo>
                    <a:pt x="15622" y="4802"/>
                  </a:lnTo>
                  <a:cubicBezTo>
                    <a:pt x="15884" y="4540"/>
                    <a:pt x="15884" y="4076"/>
                    <a:pt x="15622" y="3802"/>
                  </a:cubicBezTo>
                  <a:cubicBezTo>
                    <a:pt x="15485" y="3671"/>
                    <a:pt x="15300" y="3606"/>
                    <a:pt x="15117" y="3606"/>
                  </a:cubicBezTo>
                  <a:cubicBezTo>
                    <a:pt x="14934" y="3606"/>
                    <a:pt x="14753" y="3671"/>
                    <a:pt x="14622" y="3802"/>
                  </a:cubicBezTo>
                  <a:lnTo>
                    <a:pt x="10157" y="8267"/>
                  </a:lnTo>
                  <a:lnTo>
                    <a:pt x="9347" y="7469"/>
                  </a:lnTo>
                  <a:lnTo>
                    <a:pt x="15586" y="1230"/>
                  </a:lnTo>
                  <a:cubicBezTo>
                    <a:pt x="15860" y="968"/>
                    <a:pt x="15860" y="504"/>
                    <a:pt x="15586" y="230"/>
                  </a:cubicBezTo>
                  <a:cubicBezTo>
                    <a:pt x="15455" y="99"/>
                    <a:pt x="15277" y="28"/>
                    <a:pt x="15098" y="28"/>
                  </a:cubicBezTo>
                  <a:cubicBezTo>
                    <a:pt x="14919" y="28"/>
                    <a:pt x="14729" y="99"/>
                    <a:pt x="14586" y="230"/>
                  </a:cubicBezTo>
                  <a:lnTo>
                    <a:pt x="8359" y="6469"/>
                  </a:lnTo>
                  <a:lnTo>
                    <a:pt x="7549" y="5671"/>
                  </a:lnTo>
                  <a:lnTo>
                    <a:pt x="12014" y="1206"/>
                  </a:lnTo>
                  <a:cubicBezTo>
                    <a:pt x="12288" y="933"/>
                    <a:pt x="12288" y="468"/>
                    <a:pt x="12014" y="206"/>
                  </a:cubicBezTo>
                  <a:cubicBezTo>
                    <a:pt x="11883" y="69"/>
                    <a:pt x="11702" y="1"/>
                    <a:pt x="1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a:off x="6346325" y="1511925"/>
              <a:ext cx="44075" cy="68775"/>
            </a:xfrm>
            <a:custGeom>
              <a:avLst/>
              <a:gdLst/>
              <a:ahLst/>
              <a:cxnLst/>
              <a:rect l="l" t="t" r="r" b="b"/>
              <a:pathLst>
                <a:path w="1763" h="2751" extrusionOk="0">
                  <a:moveTo>
                    <a:pt x="762" y="0"/>
                  </a:moveTo>
                  <a:lnTo>
                    <a:pt x="0" y="762"/>
                  </a:lnTo>
                  <a:lnTo>
                    <a:pt x="0" y="2751"/>
                  </a:lnTo>
                  <a:lnTo>
                    <a:pt x="1762" y="1001"/>
                  </a:lnTo>
                  <a:lnTo>
                    <a:pt x="7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6735650" y="1212175"/>
              <a:ext cx="45875" cy="44075"/>
            </a:xfrm>
            <a:custGeom>
              <a:avLst/>
              <a:gdLst/>
              <a:ahLst/>
              <a:cxnLst/>
              <a:rect l="l" t="t" r="r" b="b"/>
              <a:pathLst>
                <a:path w="1835" h="1763" extrusionOk="0">
                  <a:moveTo>
                    <a:pt x="1072" y="1"/>
                  </a:moveTo>
                  <a:cubicBezTo>
                    <a:pt x="894" y="1"/>
                    <a:pt x="703" y="72"/>
                    <a:pt x="560" y="203"/>
                  </a:cubicBezTo>
                  <a:lnTo>
                    <a:pt x="1" y="775"/>
                  </a:lnTo>
                  <a:cubicBezTo>
                    <a:pt x="227" y="858"/>
                    <a:pt x="417" y="989"/>
                    <a:pt x="596" y="1168"/>
                  </a:cubicBezTo>
                  <a:cubicBezTo>
                    <a:pt x="774" y="1346"/>
                    <a:pt x="905" y="1561"/>
                    <a:pt x="1001" y="1763"/>
                  </a:cubicBezTo>
                  <a:lnTo>
                    <a:pt x="1560" y="1203"/>
                  </a:lnTo>
                  <a:cubicBezTo>
                    <a:pt x="1834" y="930"/>
                    <a:pt x="1834" y="489"/>
                    <a:pt x="1560" y="203"/>
                  </a:cubicBezTo>
                  <a:cubicBezTo>
                    <a:pt x="1429" y="72"/>
                    <a:pt x="1251" y="1"/>
                    <a:pt x="10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6605875" y="1211525"/>
              <a:ext cx="86350" cy="84625"/>
            </a:xfrm>
            <a:custGeom>
              <a:avLst/>
              <a:gdLst/>
              <a:ahLst/>
              <a:cxnLst/>
              <a:rect l="l" t="t" r="r" b="b"/>
              <a:pathLst>
                <a:path w="3454" h="3385" extrusionOk="0">
                  <a:moveTo>
                    <a:pt x="2688" y="0"/>
                  </a:moveTo>
                  <a:cubicBezTo>
                    <a:pt x="2507" y="0"/>
                    <a:pt x="2322" y="69"/>
                    <a:pt x="2179" y="205"/>
                  </a:cubicBezTo>
                  <a:lnTo>
                    <a:pt x="0" y="2384"/>
                  </a:lnTo>
                  <a:cubicBezTo>
                    <a:pt x="215" y="2480"/>
                    <a:pt x="405" y="2610"/>
                    <a:pt x="596" y="2789"/>
                  </a:cubicBezTo>
                  <a:cubicBezTo>
                    <a:pt x="774" y="2968"/>
                    <a:pt x="905" y="3182"/>
                    <a:pt x="989" y="3384"/>
                  </a:cubicBezTo>
                  <a:lnTo>
                    <a:pt x="3179" y="1194"/>
                  </a:lnTo>
                  <a:cubicBezTo>
                    <a:pt x="3453" y="932"/>
                    <a:pt x="3453" y="467"/>
                    <a:pt x="3179" y="205"/>
                  </a:cubicBezTo>
                  <a:cubicBezTo>
                    <a:pt x="3048" y="69"/>
                    <a:pt x="2870" y="0"/>
                    <a:pt x="26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2"/>
          <p:cNvGrpSpPr/>
          <p:nvPr/>
        </p:nvGrpSpPr>
        <p:grpSpPr>
          <a:xfrm>
            <a:off x="3368933" y="3445535"/>
            <a:ext cx="539209" cy="539209"/>
            <a:chOff x="5701600" y="1211300"/>
            <a:chExt cx="484900" cy="484900"/>
          </a:xfrm>
        </p:grpSpPr>
        <p:sp>
          <p:nvSpPr>
            <p:cNvPr id="504" name="Google Shape;504;p42"/>
            <p:cNvSpPr/>
            <p:nvPr/>
          </p:nvSpPr>
          <p:spPr>
            <a:xfrm>
              <a:off x="5773325" y="1580075"/>
              <a:ext cx="224175" cy="43800"/>
            </a:xfrm>
            <a:custGeom>
              <a:avLst/>
              <a:gdLst/>
              <a:ahLst/>
              <a:cxnLst/>
              <a:rect l="l" t="t" r="r" b="b"/>
              <a:pathLst>
                <a:path w="8967" h="1752" extrusionOk="0">
                  <a:moveTo>
                    <a:pt x="882" y="1"/>
                  </a:moveTo>
                  <a:cubicBezTo>
                    <a:pt x="405" y="1"/>
                    <a:pt x="1" y="382"/>
                    <a:pt x="1" y="882"/>
                  </a:cubicBezTo>
                  <a:cubicBezTo>
                    <a:pt x="1" y="1370"/>
                    <a:pt x="405" y="1751"/>
                    <a:pt x="882" y="1751"/>
                  </a:cubicBezTo>
                  <a:lnTo>
                    <a:pt x="8085" y="1751"/>
                  </a:lnTo>
                  <a:cubicBezTo>
                    <a:pt x="8561" y="1751"/>
                    <a:pt x="8966" y="1370"/>
                    <a:pt x="8966" y="882"/>
                  </a:cubicBezTo>
                  <a:cubicBezTo>
                    <a:pt x="8966" y="406"/>
                    <a:pt x="8573" y="1"/>
                    <a:pt x="8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5701600" y="1508650"/>
              <a:ext cx="367625" cy="187550"/>
            </a:xfrm>
            <a:custGeom>
              <a:avLst/>
              <a:gdLst/>
              <a:ahLst/>
              <a:cxnLst/>
              <a:rect l="l" t="t" r="r" b="b"/>
              <a:pathLst>
                <a:path w="14705" h="7502" extrusionOk="0">
                  <a:moveTo>
                    <a:pt x="10954" y="1739"/>
                  </a:moveTo>
                  <a:cubicBezTo>
                    <a:pt x="12061" y="1739"/>
                    <a:pt x="12966" y="2644"/>
                    <a:pt x="12966" y="3751"/>
                  </a:cubicBezTo>
                  <a:cubicBezTo>
                    <a:pt x="12966" y="4846"/>
                    <a:pt x="12061" y="5763"/>
                    <a:pt x="10954" y="5763"/>
                  </a:cubicBezTo>
                  <a:lnTo>
                    <a:pt x="3751" y="5763"/>
                  </a:lnTo>
                  <a:cubicBezTo>
                    <a:pt x="2643" y="5763"/>
                    <a:pt x="1739" y="4846"/>
                    <a:pt x="1739" y="3751"/>
                  </a:cubicBezTo>
                  <a:cubicBezTo>
                    <a:pt x="1739" y="2632"/>
                    <a:pt x="2632" y="1739"/>
                    <a:pt x="3751" y="1739"/>
                  </a:cubicBezTo>
                  <a:close/>
                  <a:moveTo>
                    <a:pt x="3751" y="0"/>
                  </a:moveTo>
                  <a:cubicBezTo>
                    <a:pt x="1679" y="0"/>
                    <a:pt x="0" y="1679"/>
                    <a:pt x="0" y="3751"/>
                  </a:cubicBezTo>
                  <a:cubicBezTo>
                    <a:pt x="0" y="5823"/>
                    <a:pt x="1679" y="7501"/>
                    <a:pt x="3751" y="7501"/>
                  </a:cubicBezTo>
                  <a:lnTo>
                    <a:pt x="10954" y="7501"/>
                  </a:lnTo>
                  <a:cubicBezTo>
                    <a:pt x="13026" y="7501"/>
                    <a:pt x="14704" y="5823"/>
                    <a:pt x="14704" y="3751"/>
                  </a:cubicBezTo>
                  <a:cubicBezTo>
                    <a:pt x="14704" y="1679"/>
                    <a:pt x="13026" y="0"/>
                    <a:pt x="109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5701600" y="1328875"/>
              <a:ext cx="187550" cy="194975"/>
            </a:xfrm>
            <a:custGeom>
              <a:avLst/>
              <a:gdLst/>
              <a:ahLst/>
              <a:cxnLst/>
              <a:rect l="l" t="t" r="r" b="b"/>
              <a:pathLst>
                <a:path w="7502" h="7799" extrusionOk="0">
                  <a:moveTo>
                    <a:pt x="3729" y="0"/>
                  </a:moveTo>
                  <a:cubicBezTo>
                    <a:pt x="1667" y="0"/>
                    <a:pt x="0" y="1674"/>
                    <a:pt x="0" y="3739"/>
                  </a:cubicBezTo>
                  <a:lnTo>
                    <a:pt x="0" y="7799"/>
                  </a:lnTo>
                  <a:cubicBezTo>
                    <a:pt x="476" y="7239"/>
                    <a:pt x="1072" y="6775"/>
                    <a:pt x="1739" y="6477"/>
                  </a:cubicBezTo>
                  <a:lnTo>
                    <a:pt x="1739" y="3739"/>
                  </a:lnTo>
                  <a:cubicBezTo>
                    <a:pt x="1739" y="2631"/>
                    <a:pt x="2655" y="1726"/>
                    <a:pt x="3751" y="1726"/>
                  </a:cubicBezTo>
                  <a:lnTo>
                    <a:pt x="3751" y="2858"/>
                  </a:lnTo>
                  <a:cubicBezTo>
                    <a:pt x="3274" y="2858"/>
                    <a:pt x="2870" y="3239"/>
                    <a:pt x="2870" y="3739"/>
                  </a:cubicBezTo>
                  <a:lnTo>
                    <a:pt x="2870" y="6132"/>
                  </a:lnTo>
                  <a:cubicBezTo>
                    <a:pt x="3155" y="6084"/>
                    <a:pt x="3453" y="6060"/>
                    <a:pt x="3751" y="6060"/>
                  </a:cubicBezTo>
                  <a:lnTo>
                    <a:pt x="4632" y="6060"/>
                  </a:lnTo>
                  <a:lnTo>
                    <a:pt x="4632" y="3751"/>
                  </a:lnTo>
                  <a:lnTo>
                    <a:pt x="5763" y="3751"/>
                  </a:lnTo>
                  <a:lnTo>
                    <a:pt x="5763" y="6060"/>
                  </a:lnTo>
                  <a:lnTo>
                    <a:pt x="7501" y="6060"/>
                  </a:lnTo>
                  <a:lnTo>
                    <a:pt x="7501" y="3751"/>
                  </a:lnTo>
                  <a:cubicBezTo>
                    <a:pt x="7501" y="1679"/>
                    <a:pt x="5822" y="0"/>
                    <a:pt x="3751" y="0"/>
                  </a:cubicBezTo>
                  <a:cubicBezTo>
                    <a:pt x="3743" y="0"/>
                    <a:pt x="3736" y="0"/>
                    <a:pt x="37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5759350" y="1211300"/>
              <a:ext cx="72050" cy="94075"/>
            </a:xfrm>
            <a:custGeom>
              <a:avLst/>
              <a:gdLst/>
              <a:ahLst/>
              <a:cxnLst/>
              <a:rect l="l" t="t" r="r" b="b"/>
              <a:pathLst>
                <a:path w="2882" h="3763" extrusionOk="0">
                  <a:moveTo>
                    <a:pt x="881" y="0"/>
                  </a:moveTo>
                  <a:lnTo>
                    <a:pt x="881" y="1774"/>
                  </a:lnTo>
                  <a:cubicBezTo>
                    <a:pt x="369" y="2000"/>
                    <a:pt x="0" y="2500"/>
                    <a:pt x="0" y="3096"/>
                  </a:cubicBezTo>
                  <a:lnTo>
                    <a:pt x="0" y="3762"/>
                  </a:lnTo>
                  <a:cubicBezTo>
                    <a:pt x="464" y="3620"/>
                    <a:pt x="941" y="3548"/>
                    <a:pt x="1441" y="3548"/>
                  </a:cubicBezTo>
                  <a:cubicBezTo>
                    <a:pt x="1953" y="3548"/>
                    <a:pt x="2417" y="3620"/>
                    <a:pt x="2881" y="3762"/>
                  </a:cubicBezTo>
                  <a:lnTo>
                    <a:pt x="2881" y="3096"/>
                  </a:lnTo>
                  <a:cubicBezTo>
                    <a:pt x="2881" y="2500"/>
                    <a:pt x="2524" y="2000"/>
                    <a:pt x="2012" y="1774"/>
                  </a:cubicBezTo>
                  <a:lnTo>
                    <a:pt x="20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a:off x="6092425" y="1566400"/>
              <a:ext cx="94075" cy="72050"/>
            </a:xfrm>
            <a:custGeom>
              <a:avLst/>
              <a:gdLst/>
              <a:ahLst/>
              <a:cxnLst/>
              <a:rect l="l" t="t" r="r" b="b"/>
              <a:pathLst>
                <a:path w="3763" h="2882" extrusionOk="0">
                  <a:moveTo>
                    <a:pt x="0" y="0"/>
                  </a:moveTo>
                  <a:cubicBezTo>
                    <a:pt x="131" y="453"/>
                    <a:pt x="214" y="929"/>
                    <a:pt x="214" y="1441"/>
                  </a:cubicBezTo>
                  <a:cubicBezTo>
                    <a:pt x="214" y="1941"/>
                    <a:pt x="143" y="2417"/>
                    <a:pt x="0" y="2882"/>
                  </a:cubicBezTo>
                  <a:lnTo>
                    <a:pt x="667" y="2882"/>
                  </a:lnTo>
                  <a:cubicBezTo>
                    <a:pt x="1262" y="2882"/>
                    <a:pt x="1762" y="2524"/>
                    <a:pt x="1988" y="2000"/>
                  </a:cubicBezTo>
                  <a:lnTo>
                    <a:pt x="3763" y="2000"/>
                  </a:lnTo>
                  <a:lnTo>
                    <a:pt x="3763" y="869"/>
                  </a:lnTo>
                  <a:lnTo>
                    <a:pt x="1988" y="869"/>
                  </a:lnTo>
                  <a:cubicBezTo>
                    <a:pt x="1762" y="369"/>
                    <a:pt x="1262" y="0"/>
                    <a:pt x="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12"/>
        <p:cNvGrpSpPr/>
        <p:nvPr/>
      </p:nvGrpSpPr>
      <p:grpSpPr>
        <a:xfrm>
          <a:off x="0" y="0"/>
          <a:ext cx="0" cy="0"/>
          <a:chOff x="0" y="0"/>
          <a:chExt cx="0" cy="0"/>
        </a:xfrm>
      </p:grpSpPr>
      <p:sp>
        <p:nvSpPr>
          <p:cNvPr id="513" name="Google Shape;513;p43"/>
          <p:cNvSpPr txBox="1">
            <a:spLocks noGrp="1"/>
          </p:cNvSpPr>
          <p:nvPr>
            <p:ph type="title"/>
          </p:nvPr>
        </p:nvSpPr>
        <p:spPr>
          <a:xfrm>
            <a:off x="5453275" y="1911500"/>
            <a:ext cx="2977500" cy="26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514" name="Google Shape;514;p43">
            <a:hlinkClick r:id="rId4"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518"/>
        <p:cNvGrpSpPr/>
        <p:nvPr/>
      </p:nvGrpSpPr>
      <p:grpSpPr>
        <a:xfrm>
          <a:off x="0" y="0"/>
          <a:ext cx="0" cy="0"/>
          <a:chOff x="0" y="0"/>
          <a:chExt cx="0" cy="0"/>
        </a:xfrm>
      </p:grpSpPr>
      <p:sp>
        <p:nvSpPr>
          <p:cNvPr id="519" name="Google Shape;519;p44"/>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Comparison</a:t>
            </a:r>
            <a:endParaRPr/>
          </a:p>
        </p:txBody>
      </p:sp>
      <p:graphicFrame>
        <p:nvGraphicFramePr>
          <p:cNvPr id="520" name="Google Shape;520;p44"/>
          <p:cNvGraphicFramePr/>
          <p:nvPr/>
        </p:nvGraphicFramePr>
        <p:xfrm>
          <a:off x="1218250" y="1349650"/>
          <a:ext cx="6707500" cy="2870000"/>
        </p:xfrm>
        <a:graphic>
          <a:graphicData uri="http://schemas.openxmlformats.org/drawingml/2006/table">
            <a:tbl>
              <a:tblPr>
                <a:noFill/>
                <a:tableStyleId>{473B3E0B-3D50-41B8-85B3-2AD6DEF5503C}</a:tableStyleId>
              </a:tblPr>
              <a:tblGrid>
                <a:gridCol w="1563825">
                  <a:extLst>
                    <a:ext uri="{9D8B030D-6E8A-4147-A177-3AD203B41FA5}">
                      <a16:colId xmlns:a16="http://schemas.microsoft.com/office/drawing/2014/main" val="20000"/>
                    </a:ext>
                  </a:extLst>
                </a:gridCol>
                <a:gridCol w="1789925">
                  <a:extLst>
                    <a:ext uri="{9D8B030D-6E8A-4147-A177-3AD203B41FA5}">
                      <a16:colId xmlns:a16="http://schemas.microsoft.com/office/drawing/2014/main" val="20001"/>
                    </a:ext>
                  </a:extLst>
                </a:gridCol>
                <a:gridCol w="1676875">
                  <a:extLst>
                    <a:ext uri="{9D8B030D-6E8A-4147-A177-3AD203B41FA5}">
                      <a16:colId xmlns:a16="http://schemas.microsoft.com/office/drawing/2014/main" val="20002"/>
                    </a:ext>
                  </a:extLst>
                </a:gridCol>
                <a:gridCol w="1676875">
                  <a:extLst>
                    <a:ext uri="{9D8B030D-6E8A-4147-A177-3AD203B41FA5}">
                      <a16:colId xmlns:a16="http://schemas.microsoft.com/office/drawing/2014/main" val="20003"/>
                    </a:ext>
                  </a:extLst>
                </a:gridCol>
              </a:tblGrid>
              <a:tr h="717500">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2600">
                          <a:solidFill>
                            <a:schemeClr val="dk1"/>
                          </a:solidFill>
                          <a:latin typeface="Darker Grotesque Black"/>
                          <a:ea typeface="Darker Grotesque Black"/>
                          <a:cs typeface="Darker Grotesque Black"/>
                          <a:sym typeface="Darker Grotesque Black"/>
                        </a:rPr>
                        <a:t>Test 1</a:t>
                      </a:r>
                      <a:endParaRPr sz="2600">
                        <a:solidFill>
                          <a:schemeClr val="dk1"/>
                        </a:solidFill>
                        <a:latin typeface="Darker Grotesque Black"/>
                        <a:ea typeface="Darker Grotesque Black"/>
                        <a:cs typeface="Darker Grotesque Black"/>
                        <a:sym typeface="Darker Grotesque Black"/>
                      </a:endParaRPr>
                    </a:p>
                  </a:txBody>
                  <a:tcPr marL="91425" marR="91425" marT="91425" marB="91425" anchor="ctr">
                    <a:lnL w="952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600">
                          <a:solidFill>
                            <a:schemeClr val="dk1"/>
                          </a:solidFill>
                          <a:latin typeface="Darker Grotesque Black"/>
                          <a:ea typeface="Darker Grotesque Black"/>
                          <a:cs typeface="Darker Grotesque Black"/>
                          <a:sym typeface="Darker Grotesque Black"/>
                        </a:rPr>
                        <a:t>Test 2</a:t>
                      </a:r>
                      <a:endParaRPr sz="2000"/>
                    </a:p>
                  </a:txBody>
                  <a:tcPr marL="91425" marR="91425" marT="91425" marB="91425"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600">
                          <a:solidFill>
                            <a:schemeClr val="dk1"/>
                          </a:solidFill>
                          <a:latin typeface="Darker Grotesque Black"/>
                          <a:ea typeface="Darker Grotesque Black"/>
                          <a:cs typeface="Darker Grotesque Black"/>
                          <a:sym typeface="Darker Grotesque Black"/>
                        </a:rPr>
                        <a:t>Test 3</a:t>
                      </a:r>
                      <a:endParaRPr sz="2000"/>
                    </a:p>
                  </a:txBody>
                  <a:tcPr marL="91425" marR="91425" marT="91425" marB="91425" anchor="ctr">
                    <a:lnL w="2857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17500">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Describe here your metrics 1</a:t>
                      </a:r>
                      <a:endParaRPr>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7500">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Describe here your metrics 2</a:t>
                      </a:r>
                      <a:endParaRPr>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17500">
                <a:tc>
                  <a:txBody>
                    <a:bodyPr/>
                    <a:lstStyle/>
                    <a:p>
                      <a:pPr marL="0" marR="0" lvl="0" indent="0" algn="ctr" rtl="0">
                        <a:lnSpc>
                          <a:spcPct val="100000"/>
                        </a:lnSpc>
                        <a:spcBef>
                          <a:spcPts val="0"/>
                        </a:spcBef>
                        <a:spcAft>
                          <a:spcPts val="0"/>
                        </a:spcAft>
                        <a:buNone/>
                      </a:pPr>
                      <a:r>
                        <a:rPr lang="en">
                          <a:solidFill>
                            <a:schemeClr val="dk1"/>
                          </a:solidFill>
                          <a:latin typeface="Montserrat Medium"/>
                          <a:ea typeface="Montserrat Medium"/>
                          <a:cs typeface="Montserrat Medium"/>
                          <a:sym typeface="Montserrat Medium"/>
                        </a:rPr>
                        <a:t>Describe here your metrics 3</a:t>
                      </a:r>
                      <a:endParaRPr>
                        <a:solidFill>
                          <a:schemeClr val="dk1"/>
                        </a:solidFill>
                        <a:latin typeface="Montserrat Medium"/>
                        <a:ea typeface="Montserrat Medium"/>
                        <a:cs typeface="Montserrat Medium"/>
                        <a:sym typeface="Montserrat Medium"/>
                      </a:endParaRP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21" name="Google Shape;521;p44"/>
          <p:cNvSpPr/>
          <p:nvPr/>
        </p:nvSpPr>
        <p:spPr>
          <a:xfrm>
            <a:off x="3487950" y="2294950"/>
            <a:ext cx="285900" cy="2859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4"/>
          <p:cNvSpPr/>
          <p:nvPr/>
        </p:nvSpPr>
        <p:spPr>
          <a:xfrm>
            <a:off x="5237200" y="2294950"/>
            <a:ext cx="285900" cy="285900"/>
          </a:xfrm>
          <a:prstGeom prst="rect">
            <a:avLst/>
          </a:prstGeom>
          <a:solidFill>
            <a:schemeClr val="dk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6986450" y="2294950"/>
            <a:ext cx="285900" cy="285900"/>
          </a:xfrm>
          <a:prstGeom prst="rect">
            <a:avLst/>
          </a:prstGeom>
          <a:solidFill>
            <a:schemeClr val="dk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3487950" y="3002025"/>
            <a:ext cx="285900" cy="285900"/>
          </a:xfrm>
          <a:prstGeom prst="rect">
            <a:avLst/>
          </a:prstGeom>
          <a:solidFill>
            <a:schemeClr val="dk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5237200" y="3002025"/>
            <a:ext cx="285900" cy="2859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a:off x="6986450" y="3002025"/>
            <a:ext cx="285900" cy="285900"/>
          </a:xfrm>
          <a:prstGeom prst="rect">
            <a:avLst/>
          </a:prstGeom>
          <a:solidFill>
            <a:schemeClr val="dk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a:off x="3487950" y="3709088"/>
            <a:ext cx="285900" cy="285900"/>
          </a:xfrm>
          <a:prstGeom prst="rect">
            <a:avLst/>
          </a:prstGeom>
          <a:solidFill>
            <a:schemeClr val="dk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a:off x="5237200" y="3709088"/>
            <a:ext cx="285900" cy="285900"/>
          </a:xfrm>
          <a:prstGeom prst="rect">
            <a:avLst/>
          </a:prstGeom>
          <a:solidFill>
            <a:schemeClr val="dk1"/>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a:off x="6986450" y="3709088"/>
            <a:ext cx="285900" cy="2859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4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 results</a:t>
            </a:r>
            <a:endParaRPr/>
          </a:p>
        </p:txBody>
      </p:sp>
      <p:sp>
        <p:nvSpPr>
          <p:cNvPr id="536" name="Google Shape;536;p45"/>
          <p:cNvSpPr txBox="1"/>
          <p:nvPr/>
        </p:nvSpPr>
        <p:spPr>
          <a:xfrm>
            <a:off x="1403625" y="1765150"/>
            <a:ext cx="1930200" cy="8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Montserrat Medium"/>
                <a:ea typeface="Montserrat Medium"/>
                <a:cs typeface="Montserrat Medium"/>
                <a:sym typeface="Montserrat Medium"/>
              </a:rPr>
              <a:t>Venus has a beautiful name, but it’s terribly hot</a:t>
            </a:r>
            <a:endParaRPr>
              <a:solidFill>
                <a:srgbClr val="000000"/>
              </a:solidFill>
              <a:latin typeface="Montserrat Medium"/>
              <a:ea typeface="Montserrat Medium"/>
              <a:cs typeface="Montserrat Medium"/>
              <a:sym typeface="Montserrat Medium"/>
            </a:endParaRPr>
          </a:p>
        </p:txBody>
      </p:sp>
      <p:sp>
        <p:nvSpPr>
          <p:cNvPr id="537" name="Google Shape;537;p45"/>
          <p:cNvSpPr txBox="1"/>
          <p:nvPr/>
        </p:nvSpPr>
        <p:spPr>
          <a:xfrm>
            <a:off x="1403625" y="1397350"/>
            <a:ext cx="19302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Venus</a:t>
            </a:r>
            <a:endParaRPr sz="2600">
              <a:solidFill>
                <a:srgbClr val="000000"/>
              </a:solidFill>
              <a:latin typeface="Darker Grotesque Black"/>
              <a:ea typeface="Darker Grotesque Black"/>
              <a:cs typeface="Darker Grotesque Black"/>
              <a:sym typeface="Darker Grotesque Black"/>
            </a:endParaRPr>
          </a:p>
        </p:txBody>
      </p:sp>
      <p:sp>
        <p:nvSpPr>
          <p:cNvPr id="538" name="Google Shape;538;p45"/>
          <p:cNvSpPr txBox="1"/>
          <p:nvPr/>
        </p:nvSpPr>
        <p:spPr>
          <a:xfrm>
            <a:off x="1403625" y="3338575"/>
            <a:ext cx="1930200" cy="8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Montserrat Medium"/>
                <a:ea typeface="Montserrat Medium"/>
                <a:cs typeface="Montserrat Medium"/>
                <a:sym typeface="Montserrat Medium"/>
              </a:rPr>
              <a:t>Despite being red, Mars is a cold place, not hot</a:t>
            </a:r>
            <a:endParaRPr>
              <a:solidFill>
                <a:srgbClr val="000000"/>
              </a:solidFill>
              <a:latin typeface="Montserrat Medium"/>
              <a:ea typeface="Montserrat Medium"/>
              <a:cs typeface="Montserrat Medium"/>
              <a:sym typeface="Montserrat Medium"/>
            </a:endParaRPr>
          </a:p>
        </p:txBody>
      </p:sp>
      <p:sp>
        <p:nvSpPr>
          <p:cNvPr id="539" name="Google Shape;539;p45"/>
          <p:cNvSpPr txBox="1"/>
          <p:nvPr/>
        </p:nvSpPr>
        <p:spPr>
          <a:xfrm>
            <a:off x="1403625" y="2970775"/>
            <a:ext cx="19302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Mars</a:t>
            </a:r>
            <a:endParaRPr sz="2600">
              <a:solidFill>
                <a:srgbClr val="000000"/>
              </a:solidFill>
              <a:latin typeface="Darker Grotesque Black"/>
              <a:ea typeface="Darker Grotesque Black"/>
              <a:cs typeface="Darker Grotesque Black"/>
              <a:sym typeface="Darker Grotesque Black"/>
            </a:endParaRPr>
          </a:p>
        </p:txBody>
      </p:sp>
      <p:pic>
        <p:nvPicPr>
          <p:cNvPr id="540" name="Google Shape;540;p45" title="Points scored">
            <a:hlinkClick r:id="rId3"/>
          </p:cNvPr>
          <p:cNvPicPr preferRelativeResize="0"/>
          <p:nvPr/>
        </p:nvPicPr>
        <p:blipFill>
          <a:blip r:embed="rId4">
            <a:alphaModFix/>
          </a:blip>
          <a:stretch>
            <a:fillRect/>
          </a:stretch>
        </p:blipFill>
        <p:spPr>
          <a:xfrm>
            <a:off x="4094550" y="1397352"/>
            <a:ext cx="4336176" cy="2681200"/>
          </a:xfrm>
          <a:prstGeom prst="rect">
            <a:avLst/>
          </a:prstGeom>
          <a:noFill/>
          <a:ln>
            <a:noFill/>
          </a:ln>
        </p:spPr>
      </p:pic>
      <p:sp>
        <p:nvSpPr>
          <p:cNvPr id="541" name="Google Shape;541;p45"/>
          <p:cNvSpPr txBox="1"/>
          <p:nvPr/>
        </p:nvSpPr>
        <p:spPr>
          <a:xfrm>
            <a:off x="3983775" y="4132975"/>
            <a:ext cx="4446900" cy="48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None/>
            </a:pPr>
            <a:r>
              <a:rPr lang="en" sz="1200">
                <a:solidFill>
                  <a:schemeClr val="dk1"/>
                </a:solidFill>
                <a:latin typeface="Montserrat Medium"/>
                <a:ea typeface="Montserrat Medium"/>
                <a:cs typeface="Montserrat Medium"/>
                <a:sym typeface="Montserrat Medium"/>
              </a:rPr>
              <a:t>Follow the link in the graph to modify its data and then paste the new one here. </a:t>
            </a:r>
            <a:r>
              <a:rPr lang="en" sz="1200" b="1">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Montserrat"/>
              <a:ea typeface="Montserrat"/>
              <a:cs typeface="Montserrat"/>
              <a:sym typeface="Montserrat"/>
            </a:endParaRPr>
          </a:p>
        </p:txBody>
      </p:sp>
      <p:sp>
        <p:nvSpPr>
          <p:cNvPr id="542" name="Google Shape;542;p45"/>
          <p:cNvSpPr/>
          <p:nvPr/>
        </p:nvSpPr>
        <p:spPr>
          <a:xfrm>
            <a:off x="1060200" y="1512875"/>
            <a:ext cx="285900" cy="2859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1060200" y="3086300"/>
            <a:ext cx="285900" cy="285900"/>
          </a:xfrm>
          <a:prstGeom prst="rect">
            <a:avLst/>
          </a:prstGeom>
          <a:solidFill>
            <a:schemeClr val="lt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a:hlinkClick r:id="rId6"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22649E4-0EB8-4B7F-9151-C25B2ACE3EFE}"/>
              </a:ext>
            </a:extLst>
          </p:cNvPr>
          <p:cNvSpPr>
            <a:spLocks noGrp="1"/>
          </p:cNvSpPr>
          <p:nvPr>
            <p:ph type="title"/>
          </p:nvPr>
        </p:nvSpPr>
        <p:spPr/>
        <p:txBody>
          <a:bodyPr/>
          <a:lstStyle/>
          <a:p>
            <a:r>
              <a:rPr lang="id-ID">
                <a:solidFill>
                  <a:srgbClr val="FFFFFF"/>
                </a:solidFill>
              </a:rPr>
              <a:t>Textures - Custom Loaders</a:t>
            </a:r>
          </a:p>
        </p:txBody>
      </p:sp>
      <p:sp>
        <p:nvSpPr>
          <p:cNvPr id="3" name="Subjudul 2">
            <a:extLst>
              <a:ext uri="{FF2B5EF4-FFF2-40B4-BE49-F238E27FC236}">
                <a16:creationId xmlns:a16="http://schemas.microsoft.com/office/drawing/2014/main" id="{0D5AA1F4-3591-447A-BCB0-856D5F7620B9}"/>
              </a:ext>
            </a:extLst>
          </p:cNvPr>
          <p:cNvSpPr>
            <a:spLocks noGrp="1"/>
          </p:cNvSpPr>
          <p:nvPr>
            <p:ph type="subTitle" idx="1"/>
          </p:nvPr>
        </p:nvSpPr>
        <p:spPr>
          <a:xfrm>
            <a:off x="713250" y="1012364"/>
            <a:ext cx="7744714" cy="3881970"/>
          </a:xfrm>
        </p:spPr>
        <p:txBody>
          <a:bodyPr/>
          <a:lstStyle/>
          <a:p>
            <a:pPr>
              <a:buNone/>
            </a:pPr>
            <a:r>
              <a:rPr lang="id-ID">
                <a:solidFill>
                  <a:srgbClr val="FFFFFF"/>
                </a:solidFill>
              </a:rPr>
              <a:t>T</a:t>
            </a:r>
            <a:r>
              <a:rPr lang="id-ID" sz="1100">
                <a:solidFill>
                  <a:srgbClr val="FFFFFF"/>
                </a:solidFill>
              </a:rPr>
              <a:t>HREE.DDSLloader</a:t>
            </a:r>
          </a:p>
          <a:p>
            <a:pPr>
              <a:buNone/>
            </a:pPr>
            <a:r>
              <a:rPr lang="id-ID" sz="1100">
                <a:solidFill>
                  <a:srgbClr val="FFFFFF"/>
                </a:solidFill>
              </a:rPr>
              <a:t>Load the texture in the DirectDraw Surface (dds) format, which is saved in the compressed texture.</a:t>
            </a:r>
          </a:p>
          <a:p>
            <a:pPr>
              <a:buNone/>
            </a:pPr>
            <a:r>
              <a:rPr lang="id-ID" sz="1100">
                <a:solidFill>
                  <a:srgbClr val="FFFFFF"/>
                </a:solidFill>
              </a:rPr>
              <a:t>To use it, just include DDSLoade.js and load the texture with the following code:</a:t>
            </a:r>
          </a:p>
          <a:p>
            <a:pPr>
              <a:buNone/>
            </a:pPr>
            <a:endParaRPr lang="id-ID" sz="1100">
              <a:solidFill>
                <a:srgbClr val="FFFFFF"/>
              </a:solidFill>
            </a:endParaRPr>
          </a:p>
          <a:p>
            <a:pPr>
              <a:buNone/>
            </a:pPr>
            <a:endParaRPr lang="id-ID" sz="1100">
              <a:solidFill>
                <a:srgbClr val="FFFFFF"/>
              </a:solidFill>
            </a:endParaRPr>
          </a:p>
          <a:p>
            <a:pPr>
              <a:buNone/>
            </a:pPr>
            <a:endParaRPr lang="id-ID" sz="1100">
              <a:solidFill>
                <a:srgbClr val="FFFFFF"/>
              </a:solidFill>
            </a:endParaRPr>
          </a:p>
          <a:p>
            <a:pPr>
              <a:buNone/>
            </a:pPr>
            <a:endParaRPr lang="id-ID" sz="1100">
              <a:solidFill>
                <a:srgbClr val="FFFFFF"/>
              </a:solidFill>
            </a:endParaRPr>
          </a:p>
          <a:p>
            <a:pPr>
              <a:buNone/>
            </a:pPr>
            <a:r>
              <a:rPr lang="id-ID" sz="1100">
                <a:solidFill>
                  <a:srgbClr val="FFFFFF"/>
                </a:solidFill>
              </a:rPr>
              <a:t>THREE.PVRLoader</a:t>
            </a:r>
          </a:p>
          <a:p>
            <a:pPr>
              <a:buNone/>
            </a:pPr>
            <a:r>
              <a:rPr lang="id-ID" sz="1100">
                <a:solidFill>
                  <a:srgbClr val="FFFFFF"/>
                </a:solidFill>
              </a:rPr>
              <a:t>Load textures in Power VR (pvr) format, which are saved in compressed textures. Three.js supports use of the Power VR 3.0 . format</a:t>
            </a:r>
          </a:p>
          <a:p>
            <a:pPr>
              <a:buNone/>
            </a:pPr>
            <a:r>
              <a:rPr lang="id-ID" sz="1100">
                <a:solidFill>
                  <a:srgbClr val="FFFFFF"/>
                </a:solidFill>
              </a:rPr>
              <a:t>To use it, just include PVRLoader.js and load the texture with the following code:</a:t>
            </a:r>
          </a:p>
          <a:p>
            <a:pPr>
              <a:buNone/>
            </a:pPr>
            <a:endParaRPr lang="id-ID" sz="1100">
              <a:solidFill>
                <a:srgbClr val="FFFFFF"/>
              </a:solidFill>
            </a:endParaRPr>
          </a:p>
          <a:p>
            <a:pPr>
              <a:buNone/>
            </a:pPr>
            <a:endParaRPr lang="id-ID" sz="1100">
              <a:solidFill>
                <a:srgbClr val="FFFFFF"/>
              </a:solidFill>
            </a:endParaRPr>
          </a:p>
          <a:p>
            <a:pPr>
              <a:buNone/>
            </a:pPr>
            <a:endParaRPr lang="id-ID" sz="1100">
              <a:solidFill>
                <a:srgbClr val="FFFFFF"/>
              </a:solidFill>
            </a:endParaRPr>
          </a:p>
          <a:p>
            <a:pPr>
              <a:buNone/>
            </a:pPr>
            <a:endParaRPr lang="id-ID" sz="1100">
              <a:solidFill>
                <a:srgbClr val="FFFFFF"/>
              </a:solidFill>
            </a:endParaRPr>
          </a:p>
          <a:p>
            <a:pPr>
              <a:buNone/>
            </a:pPr>
            <a:r>
              <a:rPr lang="id-ID" sz="1100">
                <a:solidFill>
                  <a:srgbClr val="FFFFFF"/>
                </a:solidFill>
              </a:rPr>
              <a:t>THREE.TGALoader</a:t>
            </a:r>
          </a:p>
          <a:p>
            <a:pPr>
              <a:buNone/>
            </a:pPr>
            <a:r>
              <a:rPr lang="id-ID" sz="1100">
                <a:solidFill>
                  <a:srgbClr val="FFFFFF"/>
                </a:solidFill>
              </a:rPr>
              <a:t>Load the texture in Targa (tga) format. This format is often used in 3D software programs.</a:t>
            </a:r>
          </a:p>
          <a:p>
            <a:pPr marL="114300" indent="0">
              <a:buNone/>
            </a:pPr>
            <a:r>
              <a:rPr lang="id-ID" sz="1100">
                <a:solidFill>
                  <a:srgbClr val="FFFFFF"/>
                </a:solidFill>
              </a:rPr>
              <a:t>To use it, just include TGALoader.js and load the texture with the following code:</a:t>
            </a:r>
          </a:p>
        </p:txBody>
      </p:sp>
      <p:pic>
        <p:nvPicPr>
          <p:cNvPr id="4" name="Gambar 4">
            <a:extLst>
              <a:ext uri="{FF2B5EF4-FFF2-40B4-BE49-F238E27FC236}">
                <a16:creationId xmlns:a16="http://schemas.microsoft.com/office/drawing/2014/main" id="{37233ED7-3676-4A28-910B-45D01CF504E0}"/>
              </a:ext>
            </a:extLst>
          </p:cNvPr>
          <p:cNvPicPr>
            <a:picLocks noChangeAspect="1"/>
          </p:cNvPicPr>
          <p:nvPr/>
        </p:nvPicPr>
        <p:blipFill>
          <a:blip r:embed="rId2"/>
          <a:stretch>
            <a:fillRect/>
          </a:stretch>
        </p:blipFill>
        <p:spPr>
          <a:xfrm>
            <a:off x="2429328" y="1737179"/>
            <a:ext cx="4176485" cy="326571"/>
          </a:xfrm>
          <a:prstGeom prst="rect">
            <a:avLst/>
          </a:prstGeom>
        </p:spPr>
      </p:pic>
      <p:pic>
        <p:nvPicPr>
          <p:cNvPr id="5" name="Gambar 5">
            <a:extLst>
              <a:ext uri="{FF2B5EF4-FFF2-40B4-BE49-F238E27FC236}">
                <a16:creationId xmlns:a16="http://schemas.microsoft.com/office/drawing/2014/main" id="{F2C5C869-32F7-480C-B4BC-41A97F991D79}"/>
              </a:ext>
            </a:extLst>
          </p:cNvPr>
          <p:cNvPicPr>
            <a:picLocks noChangeAspect="1"/>
          </p:cNvPicPr>
          <p:nvPr/>
        </p:nvPicPr>
        <p:blipFill>
          <a:blip r:embed="rId3"/>
          <a:stretch>
            <a:fillRect/>
          </a:stretch>
        </p:blipFill>
        <p:spPr>
          <a:xfrm>
            <a:off x="2610757" y="3061607"/>
            <a:ext cx="3577771" cy="281213"/>
          </a:xfrm>
          <a:prstGeom prst="rect">
            <a:avLst/>
          </a:prstGeom>
        </p:spPr>
      </p:pic>
      <p:pic>
        <p:nvPicPr>
          <p:cNvPr id="6" name="Gambar 6">
            <a:extLst>
              <a:ext uri="{FF2B5EF4-FFF2-40B4-BE49-F238E27FC236}">
                <a16:creationId xmlns:a16="http://schemas.microsoft.com/office/drawing/2014/main" id="{DD7B82D3-80B7-4E92-88F0-D7EA4160AD95}"/>
              </a:ext>
            </a:extLst>
          </p:cNvPr>
          <p:cNvPicPr>
            <a:picLocks noChangeAspect="1"/>
          </p:cNvPicPr>
          <p:nvPr/>
        </p:nvPicPr>
        <p:blipFill>
          <a:blip r:embed="rId4"/>
          <a:stretch>
            <a:fillRect/>
          </a:stretch>
        </p:blipFill>
        <p:spPr>
          <a:xfrm>
            <a:off x="2520043" y="4296649"/>
            <a:ext cx="3813628" cy="296701"/>
          </a:xfrm>
          <a:prstGeom prst="rect">
            <a:avLst/>
          </a:prstGeom>
        </p:spPr>
      </p:pic>
    </p:spTree>
    <p:extLst>
      <p:ext uri="{BB962C8B-B14F-4D97-AF65-F5344CB8AC3E}">
        <p14:creationId xmlns:p14="http://schemas.microsoft.com/office/powerpoint/2010/main" val="3538875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48"/>
        <p:cNvGrpSpPr/>
        <p:nvPr/>
      </p:nvGrpSpPr>
      <p:grpSpPr>
        <a:xfrm>
          <a:off x="0" y="0"/>
          <a:ext cx="0" cy="0"/>
          <a:chOff x="0" y="0"/>
          <a:chExt cx="0" cy="0"/>
        </a:xfrm>
      </p:grpSpPr>
      <p:sp>
        <p:nvSpPr>
          <p:cNvPr id="549" name="Google Shape;549;p4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map</a:t>
            </a:r>
            <a:endParaRPr/>
          </a:p>
        </p:txBody>
      </p:sp>
      <p:grpSp>
        <p:nvGrpSpPr>
          <p:cNvPr id="550" name="Google Shape;550;p46"/>
          <p:cNvGrpSpPr/>
          <p:nvPr/>
        </p:nvGrpSpPr>
        <p:grpSpPr>
          <a:xfrm>
            <a:off x="3836670" y="1422005"/>
            <a:ext cx="4358740" cy="2866192"/>
            <a:chOff x="235800" y="830650"/>
            <a:chExt cx="6978450" cy="4588844"/>
          </a:xfrm>
        </p:grpSpPr>
        <p:sp>
          <p:nvSpPr>
            <p:cNvPr id="551" name="Google Shape;551;p4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46"/>
          <p:cNvSpPr txBox="1"/>
          <p:nvPr/>
        </p:nvSpPr>
        <p:spPr>
          <a:xfrm>
            <a:off x="1403625" y="1819225"/>
            <a:ext cx="1930200" cy="8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in our Solar System</a:t>
            </a:r>
            <a:endParaRPr>
              <a:latin typeface="Montserrat Medium"/>
              <a:ea typeface="Montserrat Medium"/>
              <a:cs typeface="Montserrat Medium"/>
              <a:sym typeface="Montserrat Medium"/>
            </a:endParaRPr>
          </a:p>
        </p:txBody>
      </p:sp>
      <p:sp>
        <p:nvSpPr>
          <p:cNvPr id="558" name="Google Shape;558;p46"/>
          <p:cNvSpPr txBox="1"/>
          <p:nvPr/>
        </p:nvSpPr>
        <p:spPr>
          <a:xfrm>
            <a:off x="1403625" y="1468238"/>
            <a:ext cx="19302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Jupiter</a:t>
            </a:r>
            <a:endParaRPr sz="2600">
              <a:solidFill>
                <a:srgbClr val="000000"/>
              </a:solidFill>
              <a:latin typeface="Darker Grotesque Black"/>
              <a:ea typeface="Darker Grotesque Black"/>
              <a:cs typeface="Darker Grotesque Black"/>
              <a:sym typeface="Darker Grotesque Black"/>
            </a:endParaRPr>
          </a:p>
        </p:txBody>
      </p:sp>
      <p:sp>
        <p:nvSpPr>
          <p:cNvPr id="559" name="Google Shape;559;p46"/>
          <p:cNvSpPr txBox="1"/>
          <p:nvPr/>
        </p:nvSpPr>
        <p:spPr>
          <a:xfrm>
            <a:off x="1403625" y="3392650"/>
            <a:ext cx="1930200" cy="8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Saturn is the ringed one planet and a gas giant</a:t>
            </a:r>
            <a:endParaRPr>
              <a:latin typeface="Montserrat Medium"/>
              <a:ea typeface="Montserrat Medium"/>
              <a:cs typeface="Montserrat Medium"/>
              <a:sym typeface="Montserrat Medium"/>
            </a:endParaRPr>
          </a:p>
        </p:txBody>
      </p:sp>
      <p:sp>
        <p:nvSpPr>
          <p:cNvPr id="560" name="Google Shape;560;p46"/>
          <p:cNvSpPr txBox="1"/>
          <p:nvPr/>
        </p:nvSpPr>
        <p:spPr>
          <a:xfrm>
            <a:off x="1403625" y="3041663"/>
            <a:ext cx="19302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Saturn</a:t>
            </a:r>
            <a:endParaRPr sz="2600">
              <a:solidFill>
                <a:srgbClr val="000000"/>
              </a:solidFill>
              <a:latin typeface="Darker Grotesque Black"/>
              <a:ea typeface="Darker Grotesque Black"/>
              <a:cs typeface="Darker Grotesque Black"/>
              <a:sym typeface="Darker Grotesque Black"/>
            </a:endParaRPr>
          </a:p>
        </p:txBody>
      </p:sp>
      <p:sp>
        <p:nvSpPr>
          <p:cNvPr id="561" name="Google Shape;561;p46"/>
          <p:cNvSpPr/>
          <p:nvPr/>
        </p:nvSpPr>
        <p:spPr>
          <a:xfrm>
            <a:off x="1060200" y="1509188"/>
            <a:ext cx="285900" cy="285900"/>
          </a:xfrm>
          <a:prstGeom prst="rect">
            <a:avLst/>
          </a:prstGeom>
          <a:solidFill>
            <a:schemeClr val="lt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p:nvPr/>
        </p:nvSpPr>
        <p:spPr>
          <a:xfrm>
            <a:off x="1060200" y="3082613"/>
            <a:ext cx="285900" cy="2859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6"/>
          <p:cNvSpPr/>
          <p:nvPr/>
        </p:nvSpPr>
        <p:spPr>
          <a:xfrm>
            <a:off x="7112475" y="2046850"/>
            <a:ext cx="285900" cy="2859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a:off x="4322225" y="2203300"/>
            <a:ext cx="285900" cy="285900"/>
          </a:xfrm>
          <a:prstGeom prst="rect">
            <a:avLst/>
          </a:prstGeom>
          <a:solidFill>
            <a:schemeClr val="lt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6"/>
          <p:cNvSpPr/>
          <p:nvPr/>
        </p:nvSpPr>
        <p:spPr>
          <a:xfrm>
            <a:off x="5873088" y="2800400"/>
            <a:ext cx="285900" cy="285900"/>
          </a:xfrm>
          <a:prstGeom prst="rect">
            <a:avLst/>
          </a:prstGeom>
          <a:solidFill>
            <a:schemeClr val="lt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a:off x="7743925" y="3490125"/>
            <a:ext cx="285900" cy="285900"/>
          </a:xfrm>
          <a:prstGeom prst="rect">
            <a:avLst/>
          </a:prstGeom>
          <a:solidFill>
            <a:schemeClr val="dk2"/>
          </a:solid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sp>
        <p:nvSpPr>
          <p:cNvPr id="572" name="Google Shape;572;p4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Percentages</a:t>
            </a:r>
            <a:endParaRPr/>
          </a:p>
        </p:txBody>
      </p:sp>
      <p:sp>
        <p:nvSpPr>
          <p:cNvPr id="573" name="Google Shape;573;p47"/>
          <p:cNvSpPr/>
          <p:nvPr/>
        </p:nvSpPr>
        <p:spPr>
          <a:xfrm>
            <a:off x="3851475" y="2003656"/>
            <a:ext cx="1441200" cy="1440900"/>
          </a:xfrm>
          <a:prstGeom prst="donut">
            <a:avLst>
              <a:gd name="adj" fmla="val 21866"/>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851475" y="2003656"/>
            <a:ext cx="1441200" cy="1440900"/>
          </a:xfrm>
          <a:prstGeom prst="blockArc">
            <a:avLst>
              <a:gd name="adj1" fmla="val 16212673"/>
              <a:gd name="adj2" fmla="val 5403329"/>
              <a:gd name="adj3" fmla="val 21783"/>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1648125" y="2003656"/>
            <a:ext cx="1441200" cy="1440900"/>
          </a:xfrm>
          <a:prstGeom prst="donut">
            <a:avLst>
              <a:gd name="adj" fmla="val 21866"/>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1648125" y="2003656"/>
            <a:ext cx="1441200" cy="1440900"/>
          </a:xfrm>
          <a:prstGeom prst="blockArc">
            <a:avLst>
              <a:gd name="adj1" fmla="val 16212673"/>
              <a:gd name="adj2" fmla="val 10847155"/>
              <a:gd name="adj3" fmla="val 21946"/>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6054825" y="2003656"/>
            <a:ext cx="1441200" cy="1440900"/>
          </a:xfrm>
          <a:prstGeom prst="donut">
            <a:avLst>
              <a:gd name="adj" fmla="val 21866"/>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6054825" y="2003656"/>
            <a:ext cx="1441200" cy="1440900"/>
          </a:xfrm>
          <a:prstGeom prst="blockArc">
            <a:avLst>
              <a:gd name="adj1" fmla="val 16212673"/>
              <a:gd name="adj2" fmla="val 21550006"/>
              <a:gd name="adj3" fmla="val 21758"/>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txBox="1"/>
          <p:nvPr/>
        </p:nvSpPr>
        <p:spPr>
          <a:xfrm>
            <a:off x="1403625" y="3570111"/>
            <a:ext cx="1930200" cy="8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Montserrat Medium"/>
                <a:ea typeface="Montserrat Medium"/>
                <a:cs typeface="Montserrat Medium"/>
                <a:sym typeface="Montserrat Medium"/>
              </a:rPr>
              <a:t>Venus has a beautiful name, but it’s terribly hot</a:t>
            </a:r>
            <a:endParaRPr>
              <a:solidFill>
                <a:srgbClr val="000000"/>
              </a:solidFill>
              <a:latin typeface="Montserrat Medium"/>
              <a:ea typeface="Montserrat Medium"/>
              <a:cs typeface="Montserrat Medium"/>
              <a:sym typeface="Montserrat Medium"/>
            </a:endParaRPr>
          </a:p>
        </p:txBody>
      </p:sp>
      <p:sp>
        <p:nvSpPr>
          <p:cNvPr id="580" name="Google Shape;580;p47"/>
          <p:cNvSpPr txBox="1"/>
          <p:nvPr/>
        </p:nvSpPr>
        <p:spPr>
          <a:xfrm>
            <a:off x="1403625" y="1397350"/>
            <a:ext cx="19302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Darker Grotesque Black"/>
                <a:ea typeface="Darker Grotesque Black"/>
                <a:cs typeface="Darker Grotesque Black"/>
                <a:sym typeface="Darker Grotesque Black"/>
              </a:rPr>
              <a:t>Venus</a:t>
            </a:r>
            <a:endParaRPr sz="2600">
              <a:solidFill>
                <a:srgbClr val="000000"/>
              </a:solidFill>
              <a:latin typeface="Darker Grotesque Black"/>
              <a:ea typeface="Darker Grotesque Black"/>
              <a:cs typeface="Darker Grotesque Black"/>
              <a:sym typeface="Darker Grotesque Black"/>
            </a:endParaRPr>
          </a:p>
        </p:txBody>
      </p:sp>
      <p:sp>
        <p:nvSpPr>
          <p:cNvPr id="581" name="Google Shape;581;p47"/>
          <p:cNvSpPr txBox="1"/>
          <p:nvPr/>
        </p:nvSpPr>
        <p:spPr>
          <a:xfrm>
            <a:off x="3606975" y="3570161"/>
            <a:ext cx="1930200" cy="8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Montserrat Medium"/>
                <a:ea typeface="Montserrat Medium"/>
                <a:cs typeface="Montserrat Medium"/>
                <a:sym typeface="Montserrat Medium"/>
              </a:rPr>
              <a:t>Despite being red, Mars is a cold place, not hot</a:t>
            </a:r>
            <a:endParaRPr>
              <a:solidFill>
                <a:srgbClr val="000000"/>
              </a:solidFill>
              <a:latin typeface="Montserrat Medium"/>
              <a:ea typeface="Montserrat Medium"/>
              <a:cs typeface="Montserrat Medium"/>
              <a:sym typeface="Montserrat Medium"/>
            </a:endParaRPr>
          </a:p>
        </p:txBody>
      </p:sp>
      <p:sp>
        <p:nvSpPr>
          <p:cNvPr id="582" name="Google Shape;582;p47"/>
          <p:cNvSpPr txBox="1"/>
          <p:nvPr/>
        </p:nvSpPr>
        <p:spPr>
          <a:xfrm>
            <a:off x="3606975" y="1397350"/>
            <a:ext cx="19302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Darker Grotesque Black"/>
                <a:ea typeface="Darker Grotesque Black"/>
                <a:cs typeface="Darker Grotesque Black"/>
                <a:sym typeface="Darker Grotesque Black"/>
              </a:rPr>
              <a:t>Mars</a:t>
            </a:r>
            <a:endParaRPr sz="2600">
              <a:solidFill>
                <a:srgbClr val="000000"/>
              </a:solidFill>
              <a:latin typeface="Darker Grotesque Black"/>
              <a:ea typeface="Darker Grotesque Black"/>
              <a:cs typeface="Darker Grotesque Black"/>
              <a:sym typeface="Darker Grotesque Black"/>
            </a:endParaRPr>
          </a:p>
        </p:txBody>
      </p:sp>
      <p:sp>
        <p:nvSpPr>
          <p:cNvPr id="583" name="Google Shape;583;p47"/>
          <p:cNvSpPr txBox="1"/>
          <p:nvPr/>
        </p:nvSpPr>
        <p:spPr>
          <a:xfrm>
            <a:off x="5810325" y="3570111"/>
            <a:ext cx="1930200" cy="8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Medium"/>
                <a:ea typeface="Montserrat Medium"/>
                <a:cs typeface="Montserrat Medium"/>
                <a:sym typeface="Montserrat Medium"/>
              </a:rPr>
              <a:t>Jupiter is the biggest planet in our Solar System</a:t>
            </a:r>
            <a:endParaRPr>
              <a:latin typeface="Montserrat Medium"/>
              <a:ea typeface="Montserrat Medium"/>
              <a:cs typeface="Montserrat Medium"/>
              <a:sym typeface="Montserrat Medium"/>
            </a:endParaRPr>
          </a:p>
        </p:txBody>
      </p:sp>
      <p:sp>
        <p:nvSpPr>
          <p:cNvPr id="584" name="Google Shape;584;p47"/>
          <p:cNvSpPr txBox="1"/>
          <p:nvPr/>
        </p:nvSpPr>
        <p:spPr>
          <a:xfrm>
            <a:off x="5810325" y="1397350"/>
            <a:ext cx="19302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Darker Grotesque Black"/>
                <a:ea typeface="Darker Grotesque Black"/>
                <a:cs typeface="Darker Grotesque Black"/>
                <a:sym typeface="Darker Grotesque Black"/>
              </a:rPr>
              <a:t>Jupiter</a:t>
            </a:r>
            <a:endParaRPr sz="2600">
              <a:solidFill>
                <a:srgbClr val="000000"/>
              </a:solidFill>
              <a:latin typeface="Darker Grotesque Black"/>
              <a:ea typeface="Darker Grotesque Black"/>
              <a:cs typeface="Darker Grotesque Black"/>
              <a:sym typeface="Darker Grotesque Black"/>
            </a:endParaRPr>
          </a:p>
        </p:txBody>
      </p:sp>
      <p:sp>
        <p:nvSpPr>
          <p:cNvPr id="585" name="Google Shape;585;p47"/>
          <p:cNvSpPr txBox="1"/>
          <p:nvPr/>
        </p:nvSpPr>
        <p:spPr>
          <a:xfrm>
            <a:off x="1958925" y="2320606"/>
            <a:ext cx="819600" cy="80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latin typeface="Darker Grotesque Black"/>
                <a:ea typeface="Darker Grotesque Black"/>
                <a:cs typeface="Darker Grotesque Black"/>
                <a:sym typeface="Darker Grotesque Black"/>
              </a:rPr>
              <a:t>75%</a:t>
            </a:r>
            <a:endParaRPr sz="2400">
              <a:solidFill>
                <a:srgbClr val="000000"/>
              </a:solidFill>
              <a:latin typeface="Darker Grotesque Black"/>
              <a:ea typeface="Darker Grotesque Black"/>
              <a:cs typeface="Darker Grotesque Black"/>
              <a:sym typeface="Darker Grotesque Black"/>
            </a:endParaRPr>
          </a:p>
        </p:txBody>
      </p:sp>
      <p:sp>
        <p:nvSpPr>
          <p:cNvPr id="586" name="Google Shape;586;p47"/>
          <p:cNvSpPr txBox="1"/>
          <p:nvPr/>
        </p:nvSpPr>
        <p:spPr>
          <a:xfrm>
            <a:off x="4162275" y="2320606"/>
            <a:ext cx="819600" cy="80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latin typeface="Darker Grotesque Black"/>
                <a:ea typeface="Darker Grotesque Black"/>
                <a:cs typeface="Darker Grotesque Black"/>
                <a:sym typeface="Darker Grotesque Black"/>
              </a:rPr>
              <a:t>50%</a:t>
            </a:r>
            <a:endParaRPr sz="2400">
              <a:solidFill>
                <a:srgbClr val="000000"/>
              </a:solidFill>
              <a:latin typeface="Darker Grotesque Black"/>
              <a:ea typeface="Darker Grotesque Black"/>
              <a:cs typeface="Darker Grotesque Black"/>
              <a:sym typeface="Darker Grotesque Black"/>
            </a:endParaRPr>
          </a:p>
        </p:txBody>
      </p:sp>
      <p:sp>
        <p:nvSpPr>
          <p:cNvPr id="587" name="Google Shape;587;p47"/>
          <p:cNvSpPr txBox="1"/>
          <p:nvPr/>
        </p:nvSpPr>
        <p:spPr>
          <a:xfrm>
            <a:off x="6365625" y="2320606"/>
            <a:ext cx="819600" cy="80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latin typeface="Darker Grotesque Black"/>
                <a:ea typeface="Darker Grotesque Black"/>
                <a:cs typeface="Darker Grotesque Black"/>
                <a:sym typeface="Darker Grotesque Black"/>
              </a:rPr>
              <a:t>25%</a:t>
            </a:r>
            <a:endParaRPr sz="2400">
              <a:solidFill>
                <a:srgbClr val="000000"/>
              </a:solidFill>
              <a:latin typeface="Darker Grotesque Black"/>
              <a:ea typeface="Darker Grotesque Black"/>
              <a:cs typeface="Darker Grotesque Black"/>
              <a:sym typeface="Darker Grotesque Black"/>
            </a:endParaRPr>
          </a:p>
        </p:txBody>
      </p:sp>
      <p:sp>
        <p:nvSpPr>
          <p:cNvPr id="588" name="Google Shape;588;p47">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592"/>
        <p:cNvGrpSpPr/>
        <p:nvPr/>
      </p:nvGrpSpPr>
      <p:grpSpPr>
        <a:xfrm>
          <a:off x="0" y="0"/>
          <a:ext cx="0" cy="0"/>
          <a:chOff x="0" y="0"/>
          <a:chExt cx="0" cy="0"/>
        </a:xfrm>
      </p:grpSpPr>
      <p:sp>
        <p:nvSpPr>
          <p:cNvPr id="593" name="Google Shape;593;p48"/>
          <p:cNvSpPr txBox="1">
            <a:spLocks noGrp="1"/>
          </p:cNvSpPr>
          <p:nvPr>
            <p:ph type="title"/>
          </p:nvPr>
        </p:nvSpPr>
        <p:spPr>
          <a:xfrm>
            <a:off x="1893025" y="1230775"/>
            <a:ext cx="5358000" cy="2682000"/>
          </a:xfrm>
          <a:prstGeom prst="rect">
            <a:avLst/>
          </a:prstGeom>
        </p:spPr>
        <p:txBody>
          <a:bodyPr spcFirstLastPara="1" wrap="square" lIns="91425" tIns="91425" rIns="91425" bIns="182875" anchor="ctr" anchorCtr="0">
            <a:noAutofit/>
          </a:bodyPr>
          <a:lstStyle/>
          <a:p>
            <a:pPr marL="0" lvl="0" indent="0" algn="ctr" rtl="0">
              <a:spcBef>
                <a:spcPts val="0"/>
              </a:spcBef>
              <a:spcAft>
                <a:spcPts val="0"/>
              </a:spcAft>
              <a:buNone/>
            </a:pPr>
            <a:r>
              <a:rPr lang="en"/>
              <a:t>Awesome words</a:t>
            </a:r>
            <a:endParaRPr/>
          </a:p>
        </p:txBody>
      </p:sp>
      <p:sp>
        <p:nvSpPr>
          <p:cNvPr id="594" name="Google Shape;594;p48">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98"/>
        <p:cNvGrpSpPr/>
        <p:nvPr/>
      </p:nvGrpSpPr>
      <p:grpSpPr>
        <a:xfrm>
          <a:off x="0" y="0"/>
          <a:ext cx="0" cy="0"/>
          <a:chOff x="0" y="0"/>
          <a:chExt cx="0" cy="0"/>
        </a:xfrm>
      </p:grpSpPr>
      <p:sp>
        <p:nvSpPr>
          <p:cNvPr id="599" name="Google Shape;599;p49"/>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600" name="Google Shape;600;p49"/>
          <p:cNvSpPr txBox="1">
            <a:spLocks noGrp="1"/>
          </p:cNvSpPr>
          <p:nvPr>
            <p:ph type="subTitle" idx="1"/>
          </p:nvPr>
        </p:nvSpPr>
        <p:spPr>
          <a:xfrm>
            <a:off x="1753526" y="1937576"/>
            <a:ext cx="1362300" cy="55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nice name</a:t>
            </a:r>
            <a:endParaRPr/>
          </a:p>
        </p:txBody>
      </p:sp>
      <p:sp>
        <p:nvSpPr>
          <p:cNvPr id="601" name="Google Shape;601;p49"/>
          <p:cNvSpPr txBox="1">
            <a:spLocks noGrp="1"/>
          </p:cNvSpPr>
          <p:nvPr>
            <p:ph type="subTitle" idx="2"/>
          </p:nvPr>
        </p:nvSpPr>
        <p:spPr>
          <a:xfrm>
            <a:off x="1753526" y="1510425"/>
            <a:ext cx="1362300" cy="43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602" name="Google Shape;602;p49"/>
          <p:cNvSpPr txBox="1">
            <a:spLocks noGrp="1"/>
          </p:cNvSpPr>
          <p:nvPr>
            <p:ph type="subTitle" idx="3"/>
          </p:nvPr>
        </p:nvSpPr>
        <p:spPr>
          <a:xfrm>
            <a:off x="4389101" y="1916702"/>
            <a:ext cx="1362300" cy="5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one</a:t>
            </a:r>
            <a:endParaRPr/>
          </a:p>
        </p:txBody>
      </p:sp>
      <p:sp>
        <p:nvSpPr>
          <p:cNvPr id="603" name="Google Shape;603;p49"/>
          <p:cNvSpPr txBox="1">
            <a:spLocks noGrp="1"/>
          </p:cNvSpPr>
          <p:nvPr>
            <p:ph type="subTitle" idx="4"/>
          </p:nvPr>
        </p:nvSpPr>
        <p:spPr>
          <a:xfrm>
            <a:off x="4389105" y="1510600"/>
            <a:ext cx="1362300" cy="4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604" name="Google Shape;604;p49"/>
          <p:cNvSpPr txBox="1">
            <a:spLocks noGrp="1"/>
          </p:cNvSpPr>
          <p:nvPr>
            <p:ph type="subTitle" idx="5"/>
          </p:nvPr>
        </p:nvSpPr>
        <p:spPr>
          <a:xfrm>
            <a:off x="7018776" y="1881203"/>
            <a:ext cx="13623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 cold place</a:t>
            </a:r>
            <a:endParaRPr/>
          </a:p>
        </p:txBody>
      </p:sp>
      <p:sp>
        <p:nvSpPr>
          <p:cNvPr id="605" name="Google Shape;605;p49"/>
          <p:cNvSpPr txBox="1">
            <a:spLocks noGrp="1"/>
          </p:cNvSpPr>
          <p:nvPr>
            <p:ph type="subTitle" idx="6"/>
          </p:nvPr>
        </p:nvSpPr>
        <p:spPr>
          <a:xfrm>
            <a:off x="7018776" y="1513400"/>
            <a:ext cx="1362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606" name="Google Shape;606;p49"/>
          <p:cNvSpPr txBox="1">
            <a:spLocks noGrp="1"/>
          </p:cNvSpPr>
          <p:nvPr>
            <p:ph type="subTitle" idx="7"/>
          </p:nvPr>
        </p:nvSpPr>
        <p:spPr>
          <a:xfrm>
            <a:off x="1753513" y="3782100"/>
            <a:ext cx="13623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a:t>
            </a:r>
            <a:endParaRPr/>
          </a:p>
        </p:txBody>
      </p:sp>
      <p:sp>
        <p:nvSpPr>
          <p:cNvPr id="607" name="Google Shape;607;p49"/>
          <p:cNvSpPr txBox="1">
            <a:spLocks noGrp="1"/>
          </p:cNvSpPr>
          <p:nvPr>
            <p:ph type="subTitle" idx="8"/>
          </p:nvPr>
        </p:nvSpPr>
        <p:spPr>
          <a:xfrm>
            <a:off x="1753521" y="3414300"/>
            <a:ext cx="1362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608" name="Google Shape;608;p49"/>
          <p:cNvSpPr txBox="1">
            <a:spLocks noGrp="1"/>
          </p:cNvSpPr>
          <p:nvPr>
            <p:ph type="subTitle" idx="9"/>
          </p:nvPr>
        </p:nvSpPr>
        <p:spPr>
          <a:xfrm>
            <a:off x="4389104" y="3769424"/>
            <a:ext cx="13623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the ringed one</a:t>
            </a:r>
            <a:endParaRPr/>
          </a:p>
        </p:txBody>
      </p:sp>
      <p:sp>
        <p:nvSpPr>
          <p:cNvPr id="609" name="Google Shape;609;p49"/>
          <p:cNvSpPr txBox="1">
            <a:spLocks noGrp="1"/>
          </p:cNvSpPr>
          <p:nvPr>
            <p:ph type="subTitle" idx="13"/>
          </p:nvPr>
        </p:nvSpPr>
        <p:spPr>
          <a:xfrm>
            <a:off x="4389100" y="3401625"/>
            <a:ext cx="1362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610" name="Google Shape;610;p49"/>
          <p:cNvSpPr txBox="1">
            <a:spLocks noGrp="1"/>
          </p:cNvSpPr>
          <p:nvPr>
            <p:ph type="subTitle" idx="14"/>
          </p:nvPr>
        </p:nvSpPr>
        <p:spPr>
          <a:xfrm>
            <a:off x="7024684" y="3782100"/>
            <a:ext cx="13623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very far</a:t>
            </a:r>
            <a:endParaRPr/>
          </a:p>
        </p:txBody>
      </p:sp>
      <p:sp>
        <p:nvSpPr>
          <p:cNvPr id="611" name="Google Shape;611;p49"/>
          <p:cNvSpPr txBox="1">
            <a:spLocks noGrp="1"/>
          </p:cNvSpPr>
          <p:nvPr>
            <p:ph type="subTitle" idx="15"/>
          </p:nvPr>
        </p:nvSpPr>
        <p:spPr>
          <a:xfrm>
            <a:off x="7024675" y="3414300"/>
            <a:ext cx="13623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612" name="Google Shape;612;p49">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9"/>
          <p:cNvSpPr/>
          <p:nvPr/>
        </p:nvSpPr>
        <p:spPr>
          <a:xfrm>
            <a:off x="762924" y="1542639"/>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9"/>
          <p:cNvSpPr/>
          <p:nvPr/>
        </p:nvSpPr>
        <p:spPr>
          <a:xfrm>
            <a:off x="762924" y="3443527"/>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p:nvPr/>
        </p:nvSpPr>
        <p:spPr>
          <a:xfrm>
            <a:off x="3398499" y="1542652"/>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3398499" y="3443527"/>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6031137" y="1542652"/>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6031137" y="3443527"/>
            <a:ext cx="914400" cy="9144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9"/>
          <p:cNvGrpSpPr/>
          <p:nvPr/>
        </p:nvGrpSpPr>
        <p:grpSpPr>
          <a:xfrm>
            <a:off x="6218229" y="1730404"/>
            <a:ext cx="540216" cy="538881"/>
            <a:chOff x="6196950" y="4045475"/>
            <a:chExt cx="485500" cy="484300"/>
          </a:xfrm>
        </p:grpSpPr>
        <p:sp>
          <p:nvSpPr>
            <p:cNvPr id="620" name="Google Shape;620;p49"/>
            <p:cNvSpPr/>
            <p:nvPr/>
          </p:nvSpPr>
          <p:spPr>
            <a:xfrm>
              <a:off x="6196950" y="4045475"/>
              <a:ext cx="265250" cy="343225"/>
            </a:xfrm>
            <a:custGeom>
              <a:avLst/>
              <a:gdLst/>
              <a:ahLst/>
              <a:cxnLst/>
              <a:rect l="l" t="t" r="r" b="b"/>
              <a:pathLst>
                <a:path w="10610" h="13729" extrusionOk="0">
                  <a:moveTo>
                    <a:pt x="1" y="0"/>
                  </a:moveTo>
                  <a:lnTo>
                    <a:pt x="1" y="1132"/>
                  </a:lnTo>
                  <a:lnTo>
                    <a:pt x="2287" y="1132"/>
                  </a:lnTo>
                  <a:lnTo>
                    <a:pt x="2287" y="2477"/>
                  </a:lnTo>
                  <a:lnTo>
                    <a:pt x="1" y="2477"/>
                  </a:lnTo>
                  <a:lnTo>
                    <a:pt x="1" y="3608"/>
                  </a:lnTo>
                  <a:lnTo>
                    <a:pt x="2287" y="3608"/>
                  </a:lnTo>
                  <a:lnTo>
                    <a:pt x="2287" y="4942"/>
                  </a:lnTo>
                  <a:lnTo>
                    <a:pt x="1" y="4942"/>
                  </a:lnTo>
                  <a:lnTo>
                    <a:pt x="1" y="6073"/>
                  </a:lnTo>
                  <a:lnTo>
                    <a:pt x="2287" y="6073"/>
                  </a:lnTo>
                  <a:lnTo>
                    <a:pt x="2287" y="7418"/>
                  </a:lnTo>
                  <a:lnTo>
                    <a:pt x="1" y="7418"/>
                  </a:lnTo>
                  <a:lnTo>
                    <a:pt x="1" y="8549"/>
                  </a:lnTo>
                  <a:lnTo>
                    <a:pt x="2287" y="8549"/>
                  </a:lnTo>
                  <a:lnTo>
                    <a:pt x="2287" y="9883"/>
                  </a:lnTo>
                  <a:lnTo>
                    <a:pt x="1" y="9883"/>
                  </a:lnTo>
                  <a:lnTo>
                    <a:pt x="1" y="11014"/>
                  </a:lnTo>
                  <a:lnTo>
                    <a:pt x="2287" y="11014"/>
                  </a:lnTo>
                  <a:lnTo>
                    <a:pt x="2287" y="12359"/>
                  </a:lnTo>
                  <a:lnTo>
                    <a:pt x="1" y="12359"/>
                  </a:lnTo>
                  <a:lnTo>
                    <a:pt x="1" y="13490"/>
                  </a:lnTo>
                  <a:lnTo>
                    <a:pt x="9716" y="13514"/>
                  </a:lnTo>
                  <a:cubicBezTo>
                    <a:pt x="10050" y="13514"/>
                    <a:pt x="10347" y="13597"/>
                    <a:pt x="10609" y="13728"/>
                  </a:cubicBezTo>
                  <a:lnTo>
                    <a:pt x="10609" y="12621"/>
                  </a:lnTo>
                  <a:cubicBezTo>
                    <a:pt x="10609" y="12383"/>
                    <a:pt x="10526" y="12169"/>
                    <a:pt x="10347" y="11990"/>
                  </a:cubicBezTo>
                  <a:cubicBezTo>
                    <a:pt x="10181" y="11823"/>
                    <a:pt x="9942" y="11716"/>
                    <a:pt x="9704" y="11716"/>
                  </a:cubicBezTo>
                  <a:lnTo>
                    <a:pt x="4728" y="11716"/>
                  </a:lnTo>
                  <a:lnTo>
                    <a:pt x="4728" y="1786"/>
                  </a:lnTo>
                  <a:lnTo>
                    <a:pt x="9704" y="1786"/>
                  </a:lnTo>
                  <a:cubicBezTo>
                    <a:pt x="10026" y="1786"/>
                    <a:pt x="10323" y="1870"/>
                    <a:pt x="10597" y="2001"/>
                  </a:cubicBezTo>
                  <a:lnTo>
                    <a:pt x="10597" y="893"/>
                  </a:lnTo>
                  <a:cubicBezTo>
                    <a:pt x="10597" y="405"/>
                    <a:pt x="10192" y="0"/>
                    <a:pt x="97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6485375" y="4265150"/>
              <a:ext cx="50050" cy="191125"/>
            </a:xfrm>
            <a:custGeom>
              <a:avLst/>
              <a:gdLst/>
              <a:ahLst/>
              <a:cxnLst/>
              <a:rect l="l" t="t" r="r" b="b"/>
              <a:pathLst>
                <a:path w="2002" h="7645" extrusionOk="0">
                  <a:moveTo>
                    <a:pt x="203" y="0"/>
                  </a:moveTo>
                  <a:lnTo>
                    <a:pt x="203" y="6751"/>
                  </a:lnTo>
                  <a:cubicBezTo>
                    <a:pt x="203" y="7084"/>
                    <a:pt x="132" y="7382"/>
                    <a:pt x="1" y="7644"/>
                  </a:cubicBezTo>
                  <a:lnTo>
                    <a:pt x="2001" y="7644"/>
                  </a:lnTo>
                  <a:lnTo>
                    <a:pt x="20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6344300" y="4118400"/>
              <a:ext cx="117900" cy="197075"/>
            </a:xfrm>
            <a:custGeom>
              <a:avLst/>
              <a:gdLst/>
              <a:ahLst/>
              <a:cxnLst/>
              <a:rect l="l" t="t" r="r" b="b"/>
              <a:pathLst>
                <a:path w="4716" h="7883" extrusionOk="0">
                  <a:moveTo>
                    <a:pt x="0" y="0"/>
                  </a:moveTo>
                  <a:lnTo>
                    <a:pt x="0" y="7668"/>
                  </a:lnTo>
                  <a:lnTo>
                    <a:pt x="3822" y="7668"/>
                  </a:lnTo>
                  <a:cubicBezTo>
                    <a:pt x="4132" y="7668"/>
                    <a:pt x="4453" y="7740"/>
                    <a:pt x="4715" y="7882"/>
                  </a:cubicBezTo>
                  <a:lnTo>
                    <a:pt x="4715" y="917"/>
                  </a:lnTo>
                  <a:cubicBezTo>
                    <a:pt x="4715" y="405"/>
                    <a:pt x="4310" y="0"/>
                    <a:pt x="3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6417225" y="4412175"/>
              <a:ext cx="44675" cy="49750"/>
            </a:xfrm>
            <a:custGeom>
              <a:avLst/>
              <a:gdLst/>
              <a:ahLst/>
              <a:cxnLst/>
              <a:rect l="l" t="t" r="r" b="b"/>
              <a:pathLst>
                <a:path w="1787" h="1990" extrusionOk="0">
                  <a:moveTo>
                    <a:pt x="0" y="1"/>
                  </a:moveTo>
                  <a:lnTo>
                    <a:pt x="0" y="1989"/>
                  </a:lnTo>
                  <a:cubicBezTo>
                    <a:pt x="262" y="1858"/>
                    <a:pt x="584" y="1787"/>
                    <a:pt x="893" y="1787"/>
                  </a:cubicBezTo>
                  <a:cubicBezTo>
                    <a:pt x="1381" y="1787"/>
                    <a:pt x="1786" y="1382"/>
                    <a:pt x="1786" y="894"/>
                  </a:cubicBezTo>
                  <a:cubicBezTo>
                    <a:pt x="1786" y="394"/>
                    <a:pt x="1381" y="1"/>
                    <a:pt x="8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6417525" y="4191925"/>
              <a:ext cx="264925" cy="337850"/>
            </a:xfrm>
            <a:custGeom>
              <a:avLst/>
              <a:gdLst/>
              <a:ahLst/>
              <a:cxnLst/>
              <a:rect l="l" t="t" r="r" b="b"/>
              <a:pathLst>
                <a:path w="10597" h="13514" extrusionOk="0">
                  <a:moveTo>
                    <a:pt x="2917" y="0"/>
                  </a:moveTo>
                  <a:lnTo>
                    <a:pt x="2917" y="1798"/>
                  </a:lnTo>
                  <a:lnTo>
                    <a:pt x="5846" y="1798"/>
                  </a:lnTo>
                  <a:lnTo>
                    <a:pt x="5846" y="11728"/>
                  </a:lnTo>
                  <a:lnTo>
                    <a:pt x="893" y="11728"/>
                  </a:lnTo>
                  <a:cubicBezTo>
                    <a:pt x="405" y="11728"/>
                    <a:pt x="0" y="12121"/>
                    <a:pt x="0" y="12621"/>
                  </a:cubicBezTo>
                  <a:cubicBezTo>
                    <a:pt x="0" y="13109"/>
                    <a:pt x="405" y="13514"/>
                    <a:pt x="893" y="13514"/>
                  </a:cubicBezTo>
                  <a:lnTo>
                    <a:pt x="10597" y="13514"/>
                  </a:lnTo>
                  <a:lnTo>
                    <a:pt x="10597" y="12383"/>
                  </a:lnTo>
                  <a:lnTo>
                    <a:pt x="8311" y="12383"/>
                  </a:lnTo>
                  <a:lnTo>
                    <a:pt x="8311" y="11037"/>
                  </a:lnTo>
                  <a:lnTo>
                    <a:pt x="10597" y="11037"/>
                  </a:lnTo>
                  <a:lnTo>
                    <a:pt x="10597" y="9906"/>
                  </a:lnTo>
                  <a:lnTo>
                    <a:pt x="8311" y="9906"/>
                  </a:lnTo>
                  <a:lnTo>
                    <a:pt x="8311" y="8573"/>
                  </a:lnTo>
                  <a:lnTo>
                    <a:pt x="10597" y="8573"/>
                  </a:lnTo>
                  <a:lnTo>
                    <a:pt x="10597" y="7442"/>
                  </a:lnTo>
                  <a:lnTo>
                    <a:pt x="8311" y="7442"/>
                  </a:lnTo>
                  <a:lnTo>
                    <a:pt x="8311" y="6096"/>
                  </a:lnTo>
                  <a:lnTo>
                    <a:pt x="10597" y="6096"/>
                  </a:lnTo>
                  <a:lnTo>
                    <a:pt x="10597" y="4965"/>
                  </a:lnTo>
                  <a:lnTo>
                    <a:pt x="8311" y="4965"/>
                  </a:lnTo>
                  <a:lnTo>
                    <a:pt x="8311" y="3632"/>
                  </a:lnTo>
                  <a:lnTo>
                    <a:pt x="10597" y="3632"/>
                  </a:lnTo>
                  <a:lnTo>
                    <a:pt x="10597" y="2501"/>
                  </a:lnTo>
                  <a:lnTo>
                    <a:pt x="8311" y="2501"/>
                  </a:lnTo>
                  <a:lnTo>
                    <a:pt x="8311" y="1155"/>
                  </a:lnTo>
                  <a:lnTo>
                    <a:pt x="10585" y="1155"/>
                  </a:lnTo>
                  <a:lnTo>
                    <a:pt x="10585" y="1131"/>
                  </a:lnTo>
                  <a:lnTo>
                    <a:pt x="10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9"/>
          <p:cNvGrpSpPr/>
          <p:nvPr/>
        </p:nvGrpSpPr>
        <p:grpSpPr>
          <a:xfrm>
            <a:off x="950503" y="1730033"/>
            <a:ext cx="539242" cy="539576"/>
            <a:chOff x="785200" y="1938750"/>
            <a:chExt cx="484625" cy="484925"/>
          </a:xfrm>
        </p:grpSpPr>
        <p:sp>
          <p:nvSpPr>
            <p:cNvPr id="626" name="Google Shape;626;p49"/>
            <p:cNvSpPr/>
            <p:nvPr/>
          </p:nvSpPr>
          <p:spPr>
            <a:xfrm>
              <a:off x="981075" y="2059025"/>
              <a:ext cx="32150" cy="32750"/>
            </a:xfrm>
            <a:custGeom>
              <a:avLst/>
              <a:gdLst/>
              <a:ahLst/>
              <a:cxnLst/>
              <a:rect l="l" t="t" r="r" b="b"/>
              <a:pathLst>
                <a:path w="1286" h="1310" extrusionOk="0">
                  <a:moveTo>
                    <a:pt x="643" y="0"/>
                  </a:moveTo>
                  <a:cubicBezTo>
                    <a:pt x="286" y="0"/>
                    <a:pt x="0" y="274"/>
                    <a:pt x="0" y="631"/>
                  </a:cubicBezTo>
                  <a:lnTo>
                    <a:pt x="0" y="1310"/>
                  </a:lnTo>
                  <a:lnTo>
                    <a:pt x="1286" y="1310"/>
                  </a:lnTo>
                  <a:lnTo>
                    <a:pt x="1286" y="631"/>
                  </a:lnTo>
                  <a:cubicBezTo>
                    <a:pt x="1286" y="274"/>
                    <a:pt x="1000" y="0"/>
                    <a:pt x="6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932550" y="2120025"/>
              <a:ext cx="189625" cy="115225"/>
            </a:xfrm>
            <a:custGeom>
              <a:avLst/>
              <a:gdLst/>
              <a:ahLst/>
              <a:cxnLst/>
              <a:rect l="l" t="t" r="r" b="b"/>
              <a:pathLst>
                <a:path w="7585" h="4609" extrusionOk="0">
                  <a:moveTo>
                    <a:pt x="0" y="1"/>
                  </a:moveTo>
                  <a:lnTo>
                    <a:pt x="0" y="2406"/>
                  </a:lnTo>
                  <a:cubicBezTo>
                    <a:pt x="0" y="3227"/>
                    <a:pt x="262" y="3989"/>
                    <a:pt x="691" y="4609"/>
                  </a:cubicBezTo>
                  <a:cubicBezTo>
                    <a:pt x="810" y="3001"/>
                    <a:pt x="2155" y="1739"/>
                    <a:pt x="3786" y="1739"/>
                  </a:cubicBezTo>
                  <a:cubicBezTo>
                    <a:pt x="5430" y="1739"/>
                    <a:pt x="6763" y="3001"/>
                    <a:pt x="6882" y="4609"/>
                  </a:cubicBezTo>
                  <a:cubicBezTo>
                    <a:pt x="7335" y="3989"/>
                    <a:pt x="7585" y="3227"/>
                    <a:pt x="7585" y="2406"/>
                  </a:cubicBezTo>
                  <a:lnTo>
                    <a:pt x="7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978675" y="2192075"/>
              <a:ext cx="98250" cy="83350"/>
            </a:xfrm>
            <a:custGeom>
              <a:avLst/>
              <a:gdLst/>
              <a:ahLst/>
              <a:cxnLst/>
              <a:rect l="l" t="t" r="r" b="b"/>
              <a:pathLst>
                <a:path w="3930" h="3334" extrusionOk="0">
                  <a:moveTo>
                    <a:pt x="1965" y="0"/>
                  </a:moveTo>
                  <a:cubicBezTo>
                    <a:pt x="870" y="0"/>
                    <a:pt x="1" y="881"/>
                    <a:pt x="1" y="1965"/>
                  </a:cubicBezTo>
                  <a:lnTo>
                    <a:pt x="1" y="2786"/>
                  </a:lnTo>
                  <a:cubicBezTo>
                    <a:pt x="572" y="3143"/>
                    <a:pt x="1251" y="3334"/>
                    <a:pt x="1965" y="3334"/>
                  </a:cubicBezTo>
                  <a:cubicBezTo>
                    <a:pt x="2680" y="3334"/>
                    <a:pt x="3358" y="3131"/>
                    <a:pt x="3930" y="2786"/>
                  </a:cubicBezTo>
                  <a:lnTo>
                    <a:pt x="3930" y="1965"/>
                  </a:lnTo>
                  <a:cubicBezTo>
                    <a:pt x="3930" y="881"/>
                    <a:pt x="3049" y="0"/>
                    <a:pt x="1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1011425" y="1938750"/>
              <a:ext cx="146775" cy="153025"/>
            </a:xfrm>
            <a:custGeom>
              <a:avLst/>
              <a:gdLst/>
              <a:ahLst/>
              <a:cxnLst/>
              <a:rect l="l" t="t" r="r" b="b"/>
              <a:pathLst>
                <a:path w="5871" h="6121" extrusionOk="0">
                  <a:moveTo>
                    <a:pt x="0" y="1"/>
                  </a:moveTo>
                  <a:lnTo>
                    <a:pt x="0" y="3763"/>
                  </a:lnTo>
                  <a:lnTo>
                    <a:pt x="12" y="3763"/>
                  </a:lnTo>
                  <a:cubicBezTo>
                    <a:pt x="715" y="4001"/>
                    <a:pt x="1215" y="4656"/>
                    <a:pt x="1215" y="5442"/>
                  </a:cubicBezTo>
                  <a:lnTo>
                    <a:pt x="1215" y="6121"/>
                  </a:lnTo>
                  <a:lnTo>
                    <a:pt x="5870" y="6121"/>
                  </a:lnTo>
                  <a:lnTo>
                    <a:pt x="5870" y="3680"/>
                  </a:lnTo>
                  <a:lnTo>
                    <a:pt x="5073" y="3680"/>
                  </a:lnTo>
                  <a:lnTo>
                    <a:pt x="41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9"/>
            <p:cNvSpPr/>
            <p:nvPr/>
          </p:nvSpPr>
          <p:spPr>
            <a:xfrm>
              <a:off x="896825" y="1938750"/>
              <a:ext cx="86650" cy="153025"/>
            </a:xfrm>
            <a:custGeom>
              <a:avLst/>
              <a:gdLst/>
              <a:ahLst/>
              <a:cxnLst/>
              <a:rect l="l" t="t" r="r" b="b"/>
              <a:pathLst>
                <a:path w="3466" h="6121" extrusionOk="0">
                  <a:moveTo>
                    <a:pt x="1691" y="1"/>
                  </a:moveTo>
                  <a:lnTo>
                    <a:pt x="798" y="3680"/>
                  </a:lnTo>
                  <a:lnTo>
                    <a:pt x="1" y="3680"/>
                  </a:lnTo>
                  <a:lnTo>
                    <a:pt x="1" y="6121"/>
                  </a:lnTo>
                  <a:lnTo>
                    <a:pt x="2263" y="6121"/>
                  </a:lnTo>
                  <a:lnTo>
                    <a:pt x="2263" y="5442"/>
                  </a:lnTo>
                  <a:cubicBezTo>
                    <a:pt x="2263" y="4668"/>
                    <a:pt x="2763" y="4001"/>
                    <a:pt x="3465" y="3763"/>
                  </a:cubicBez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9"/>
            <p:cNvSpPr/>
            <p:nvPr/>
          </p:nvSpPr>
          <p:spPr>
            <a:xfrm>
              <a:off x="1041775" y="2252800"/>
              <a:ext cx="228050" cy="170575"/>
            </a:xfrm>
            <a:custGeom>
              <a:avLst/>
              <a:gdLst/>
              <a:ahLst/>
              <a:cxnLst/>
              <a:rect l="l" t="t" r="r" b="b"/>
              <a:pathLst>
                <a:path w="9122" h="6823" extrusionOk="0">
                  <a:moveTo>
                    <a:pt x="3347" y="3096"/>
                  </a:moveTo>
                  <a:lnTo>
                    <a:pt x="3347" y="4227"/>
                  </a:lnTo>
                  <a:lnTo>
                    <a:pt x="2204" y="4227"/>
                  </a:lnTo>
                  <a:lnTo>
                    <a:pt x="2204" y="3096"/>
                  </a:lnTo>
                  <a:close/>
                  <a:moveTo>
                    <a:pt x="3430" y="0"/>
                  </a:moveTo>
                  <a:cubicBezTo>
                    <a:pt x="2632" y="1083"/>
                    <a:pt x="1406" y="1845"/>
                    <a:pt x="1" y="2012"/>
                  </a:cubicBezTo>
                  <a:lnTo>
                    <a:pt x="1" y="6822"/>
                  </a:lnTo>
                  <a:lnTo>
                    <a:pt x="9121" y="6822"/>
                  </a:lnTo>
                  <a:lnTo>
                    <a:pt x="9121" y="4358"/>
                  </a:lnTo>
                  <a:cubicBezTo>
                    <a:pt x="9121" y="3048"/>
                    <a:pt x="8311" y="1845"/>
                    <a:pt x="7073" y="1381"/>
                  </a:cubicBezTo>
                  <a:lnTo>
                    <a:pt x="34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9"/>
            <p:cNvSpPr/>
            <p:nvPr/>
          </p:nvSpPr>
          <p:spPr>
            <a:xfrm>
              <a:off x="785200" y="2252800"/>
              <a:ext cx="228025" cy="170875"/>
            </a:xfrm>
            <a:custGeom>
              <a:avLst/>
              <a:gdLst/>
              <a:ahLst/>
              <a:cxnLst/>
              <a:rect l="l" t="t" r="r" b="b"/>
              <a:pathLst>
                <a:path w="9121" h="6835" extrusionOk="0">
                  <a:moveTo>
                    <a:pt x="5692" y="0"/>
                  </a:moveTo>
                  <a:lnTo>
                    <a:pt x="2049" y="1381"/>
                  </a:lnTo>
                  <a:cubicBezTo>
                    <a:pt x="834" y="1845"/>
                    <a:pt x="1" y="3048"/>
                    <a:pt x="1" y="4358"/>
                  </a:cubicBezTo>
                  <a:lnTo>
                    <a:pt x="1" y="6834"/>
                  </a:lnTo>
                  <a:lnTo>
                    <a:pt x="9121" y="6834"/>
                  </a:lnTo>
                  <a:lnTo>
                    <a:pt x="9121" y="2012"/>
                  </a:lnTo>
                  <a:cubicBezTo>
                    <a:pt x="7716" y="1845"/>
                    <a:pt x="6490" y="1083"/>
                    <a:pt x="5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9"/>
          <p:cNvGrpSpPr/>
          <p:nvPr/>
        </p:nvGrpSpPr>
        <p:grpSpPr>
          <a:xfrm>
            <a:off x="6300861" y="3631113"/>
            <a:ext cx="374952" cy="539214"/>
            <a:chOff x="3143600" y="2013675"/>
            <a:chExt cx="336975" cy="484600"/>
          </a:xfrm>
        </p:grpSpPr>
        <p:sp>
          <p:nvSpPr>
            <p:cNvPr id="634" name="Google Shape;634;p49"/>
            <p:cNvSpPr/>
            <p:nvPr/>
          </p:nvSpPr>
          <p:spPr>
            <a:xfrm>
              <a:off x="3154600" y="2102075"/>
              <a:ext cx="104225" cy="135175"/>
            </a:xfrm>
            <a:custGeom>
              <a:avLst/>
              <a:gdLst/>
              <a:ahLst/>
              <a:cxnLst/>
              <a:rect l="l" t="t" r="r" b="b"/>
              <a:pathLst>
                <a:path w="4169" h="5407" extrusionOk="0">
                  <a:moveTo>
                    <a:pt x="2085" y="1"/>
                  </a:moveTo>
                  <a:lnTo>
                    <a:pt x="1692" y="382"/>
                  </a:lnTo>
                  <a:cubicBezTo>
                    <a:pt x="1513" y="548"/>
                    <a:pt x="1" y="2037"/>
                    <a:pt x="1" y="3323"/>
                  </a:cubicBezTo>
                  <a:cubicBezTo>
                    <a:pt x="1" y="4477"/>
                    <a:pt x="930" y="5406"/>
                    <a:pt x="2085" y="5406"/>
                  </a:cubicBezTo>
                  <a:cubicBezTo>
                    <a:pt x="3228" y="5406"/>
                    <a:pt x="4168" y="4477"/>
                    <a:pt x="4168" y="3323"/>
                  </a:cubicBezTo>
                  <a:cubicBezTo>
                    <a:pt x="4168" y="2037"/>
                    <a:pt x="2632" y="548"/>
                    <a:pt x="2466" y="382"/>
                  </a:cubicBezTo>
                  <a:lnTo>
                    <a:pt x="2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3143600" y="2316700"/>
              <a:ext cx="109850" cy="64300"/>
            </a:xfrm>
            <a:custGeom>
              <a:avLst/>
              <a:gdLst/>
              <a:ahLst/>
              <a:cxnLst/>
              <a:rect l="l" t="t" r="r" b="b"/>
              <a:pathLst>
                <a:path w="4394" h="2572" extrusionOk="0">
                  <a:moveTo>
                    <a:pt x="24" y="0"/>
                  </a:moveTo>
                  <a:lnTo>
                    <a:pt x="24" y="1274"/>
                  </a:lnTo>
                  <a:lnTo>
                    <a:pt x="0" y="1274"/>
                  </a:lnTo>
                  <a:cubicBezTo>
                    <a:pt x="0" y="1988"/>
                    <a:pt x="584" y="2572"/>
                    <a:pt x="1298" y="2572"/>
                  </a:cubicBezTo>
                  <a:lnTo>
                    <a:pt x="4394" y="2572"/>
                  </a:lnTo>
                  <a:lnTo>
                    <a:pt x="43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290050" y="2013675"/>
              <a:ext cx="158675" cy="56275"/>
            </a:xfrm>
            <a:custGeom>
              <a:avLst/>
              <a:gdLst/>
              <a:ahLst/>
              <a:cxnLst/>
              <a:rect l="l" t="t" r="r" b="b"/>
              <a:pathLst>
                <a:path w="6347" h="2251" extrusionOk="0">
                  <a:moveTo>
                    <a:pt x="0" y="1"/>
                  </a:moveTo>
                  <a:lnTo>
                    <a:pt x="0" y="2251"/>
                  </a:lnTo>
                  <a:lnTo>
                    <a:pt x="6346" y="2251"/>
                  </a:lnTo>
                  <a:lnTo>
                    <a:pt x="63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290050" y="2098200"/>
              <a:ext cx="158375" cy="62550"/>
            </a:xfrm>
            <a:custGeom>
              <a:avLst/>
              <a:gdLst/>
              <a:ahLst/>
              <a:cxnLst/>
              <a:rect l="l" t="t" r="r" b="b"/>
              <a:pathLst>
                <a:path w="6335" h="2502" extrusionOk="0">
                  <a:moveTo>
                    <a:pt x="0" y="1"/>
                  </a:moveTo>
                  <a:cubicBezTo>
                    <a:pt x="72" y="1061"/>
                    <a:pt x="655" y="1977"/>
                    <a:pt x="1500" y="2501"/>
                  </a:cubicBezTo>
                  <a:cubicBezTo>
                    <a:pt x="1691" y="2454"/>
                    <a:pt x="1881" y="2430"/>
                    <a:pt x="2096" y="2430"/>
                  </a:cubicBezTo>
                  <a:lnTo>
                    <a:pt x="4941" y="2430"/>
                  </a:lnTo>
                  <a:cubicBezTo>
                    <a:pt x="5739" y="1894"/>
                    <a:pt x="6275" y="1001"/>
                    <a:pt x="6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3323675" y="2187200"/>
              <a:ext cx="156900" cy="311075"/>
            </a:xfrm>
            <a:custGeom>
              <a:avLst/>
              <a:gdLst/>
              <a:ahLst/>
              <a:cxnLst/>
              <a:rect l="l" t="t" r="r" b="b"/>
              <a:pathLst>
                <a:path w="6276" h="12443" extrusionOk="0">
                  <a:moveTo>
                    <a:pt x="2834" y="1"/>
                  </a:moveTo>
                  <a:cubicBezTo>
                    <a:pt x="3073" y="370"/>
                    <a:pt x="3203" y="810"/>
                    <a:pt x="3203" y="1275"/>
                  </a:cubicBezTo>
                  <a:lnTo>
                    <a:pt x="3203" y="8871"/>
                  </a:lnTo>
                  <a:lnTo>
                    <a:pt x="1" y="8871"/>
                  </a:lnTo>
                  <a:lnTo>
                    <a:pt x="1" y="12443"/>
                  </a:lnTo>
                  <a:lnTo>
                    <a:pt x="6275" y="12443"/>
                  </a:lnTo>
                  <a:lnTo>
                    <a:pt x="6275" y="2894"/>
                  </a:lnTo>
                  <a:cubicBezTo>
                    <a:pt x="6251" y="1799"/>
                    <a:pt x="5859" y="787"/>
                    <a:pt x="5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281425" y="2187200"/>
              <a:ext cx="93775" cy="193500"/>
            </a:xfrm>
            <a:custGeom>
              <a:avLst/>
              <a:gdLst/>
              <a:ahLst/>
              <a:cxnLst/>
              <a:rect l="l" t="t" r="r" b="b"/>
              <a:pathLst>
                <a:path w="3751" h="7740" extrusionOk="0">
                  <a:moveTo>
                    <a:pt x="2453" y="1"/>
                  </a:moveTo>
                  <a:cubicBezTo>
                    <a:pt x="1738" y="1"/>
                    <a:pt x="1155" y="572"/>
                    <a:pt x="1155" y="1287"/>
                  </a:cubicBezTo>
                  <a:lnTo>
                    <a:pt x="1155" y="5156"/>
                  </a:lnTo>
                  <a:lnTo>
                    <a:pt x="0" y="5156"/>
                  </a:lnTo>
                  <a:lnTo>
                    <a:pt x="0" y="7740"/>
                  </a:lnTo>
                  <a:lnTo>
                    <a:pt x="3739" y="7740"/>
                  </a:lnTo>
                  <a:lnTo>
                    <a:pt x="3739" y="1287"/>
                  </a:lnTo>
                  <a:lnTo>
                    <a:pt x="3750" y="1287"/>
                  </a:lnTo>
                  <a:cubicBezTo>
                    <a:pt x="3750" y="572"/>
                    <a:pt x="3167" y="1"/>
                    <a:pt x="24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49"/>
          <p:cNvGrpSpPr/>
          <p:nvPr/>
        </p:nvGrpSpPr>
        <p:grpSpPr>
          <a:xfrm>
            <a:off x="3641894" y="1729854"/>
            <a:ext cx="427611" cy="539882"/>
            <a:chOff x="2513450" y="2013375"/>
            <a:chExt cx="384300" cy="485200"/>
          </a:xfrm>
        </p:grpSpPr>
        <p:sp>
          <p:nvSpPr>
            <p:cNvPr id="641" name="Google Shape;641;p49"/>
            <p:cNvSpPr/>
            <p:nvPr/>
          </p:nvSpPr>
          <p:spPr>
            <a:xfrm>
              <a:off x="2819750" y="2013675"/>
              <a:ext cx="55100" cy="44675"/>
            </a:xfrm>
            <a:custGeom>
              <a:avLst/>
              <a:gdLst/>
              <a:ahLst/>
              <a:cxnLst/>
              <a:rect l="l" t="t" r="r" b="b"/>
              <a:pathLst>
                <a:path w="2204" h="1787" extrusionOk="0">
                  <a:moveTo>
                    <a:pt x="1763" y="1"/>
                  </a:moveTo>
                  <a:lnTo>
                    <a:pt x="0" y="727"/>
                  </a:lnTo>
                  <a:lnTo>
                    <a:pt x="429" y="1786"/>
                  </a:lnTo>
                  <a:lnTo>
                    <a:pt x="2203" y="1060"/>
                  </a:lnTo>
                  <a:lnTo>
                    <a:pt x="17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2819750" y="2160425"/>
              <a:ext cx="55100" cy="44675"/>
            </a:xfrm>
            <a:custGeom>
              <a:avLst/>
              <a:gdLst/>
              <a:ahLst/>
              <a:cxnLst/>
              <a:rect l="l" t="t" r="r" b="b"/>
              <a:pathLst>
                <a:path w="2204" h="1787" extrusionOk="0">
                  <a:moveTo>
                    <a:pt x="429" y="0"/>
                  </a:moveTo>
                  <a:lnTo>
                    <a:pt x="0" y="1048"/>
                  </a:lnTo>
                  <a:lnTo>
                    <a:pt x="1763" y="1786"/>
                  </a:lnTo>
                  <a:lnTo>
                    <a:pt x="2203" y="72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2837300" y="2095225"/>
              <a:ext cx="60450" cy="28300"/>
            </a:xfrm>
            <a:custGeom>
              <a:avLst/>
              <a:gdLst/>
              <a:ahLst/>
              <a:cxnLst/>
              <a:rect l="l" t="t" r="r" b="b"/>
              <a:pathLst>
                <a:path w="2418" h="1132" extrusionOk="0">
                  <a:moveTo>
                    <a:pt x="1" y="1"/>
                  </a:moveTo>
                  <a:lnTo>
                    <a:pt x="1" y="1132"/>
                  </a:lnTo>
                  <a:lnTo>
                    <a:pt x="2418" y="1132"/>
                  </a:lnTo>
                  <a:lnTo>
                    <a:pt x="24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2536975" y="2013375"/>
              <a:ext cx="54800" cy="44675"/>
            </a:xfrm>
            <a:custGeom>
              <a:avLst/>
              <a:gdLst/>
              <a:ahLst/>
              <a:cxnLst/>
              <a:rect l="l" t="t" r="r" b="b"/>
              <a:pathLst>
                <a:path w="2192" h="1787" extrusionOk="0">
                  <a:moveTo>
                    <a:pt x="429" y="1"/>
                  </a:moveTo>
                  <a:lnTo>
                    <a:pt x="0" y="1060"/>
                  </a:lnTo>
                  <a:lnTo>
                    <a:pt x="1763" y="1787"/>
                  </a:lnTo>
                  <a:lnTo>
                    <a:pt x="2191" y="727"/>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2536975" y="2160425"/>
              <a:ext cx="54800" cy="44675"/>
            </a:xfrm>
            <a:custGeom>
              <a:avLst/>
              <a:gdLst/>
              <a:ahLst/>
              <a:cxnLst/>
              <a:rect l="l" t="t" r="r" b="b"/>
              <a:pathLst>
                <a:path w="2192" h="1787" extrusionOk="0">
                  <a:moveTo>
                    <a:pt x="1763" y="0"/>
                  </a:moveTo>
                  <a:lnTo>
                    <a:pt x="0" y="727"/>
                  </a:lnTo>
                  <a:lnTo>
                    <a:pt x="429" y="1786"/>
                  </a:lnTo>
                  <a:lnTo>
                    <a:pt x="2191" y="1048"/>
                  </a:lnTo>
                  <a:lnTo>
                    <a:pt x="17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2513450" y="2095225"/>
              <a:ext cx="60150" cy="28300"/>
            </a:xfrm>
            <a:custGeom>
              <a:avLst/>
              <a:gdLst/>
              <a:ahLst/>
              <a:cxnLst/>
              <a:rect l="l" t="t" r="r" b="b"/>
              <a:pathLst>
                <a:path w="2406" h="1132" extrusionOk="0">
                  <a:moveTo>
                    <a:pt x="1" y="1"/>
                  </a:moveTo>
                  <a:lnTo>
                    <a:pt x="1" y="1132"/>
                  </a:lnTo>
                  <a:lnTo>
                    <a:pt x="2406" y="1132"/>
                  </a:lnTo>
                  <a:lnTo>
                    <a:pt x="24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2561075" y="2013675"/>
              <a:ext cx="289050" cy="327450"/>
            </a:xfrm>
            <a:custGeom>
              <a:avLst/>
              <a:gdLst/>
              <a:ahLst/>
              <a:cxnLst/>
              <a:rect l="l" t="t" r="r" b="b"/>
              <a:pathLst>
                <a:path w="11562" h="13098" extrusionOk="0">
                  <a:moveTo>
                    <a:pt x="5799" y="1"/>
                  </a:moveTo>
                  <a:lnTo>
                    <a:pt x="5418" y="370"/>
                  </a:lnTo>
                  <a:cubicBezTo>
                    <a:pt x="5240" y="536"/>
                    <a:pt x="3716" y="2025"/>
                    <a:pt x="3716" y="3322"/>
                  </a:cubicBezTo>
                  <a:cubicBezTo>
                    <a:pt x="3716" y="4275"/>
                    <a:pt x="4359" y="5073"/>
                    <a:pt x="5240" y="5335"/>
                  </a:cubicBezTo>
                  <a:lnTo>
                    <a:pt x="5240" y="5835"/>
                  </a:lnTo>
                  <a:lnTo>
                    <a:pt x="2608" y="5835"/>
                  </a:lnTo>
                  <a:lnTo>
                    <a:pt x="2608" y="10430"/>
                  </a:lnTo>
                  <a:lnTo>
                    <a:pt x="1870" y="10430"/>
                  </a:lnTo>
                  <a:cubicBezTo>
                    <a:pt x="846" y="10430"/>
                    <a:pt x="1" y="11264"/>
                    <a:pt x="1" y="12312"/>
                  </a:cubicBezTo>
                  <a:lnTo>
                    <a:pt x="1" y="13097"/>
                  </a:lnTo>
                  <a:lnTo>
                    <a:pt x="11562" y="13097"/>
                  </a:lnTo>
                  <a:lnTo>
                    <a:pt x="11562" y="12312"/>
                  </a:lnTo>
                  <a:cubicBezTo>
                    <a:pt x="11562" y="11264"/>
                    <a:pt x="10728" y="10430"/>
                    <a:pt x="9704" y="10430"/>
                  </a:cubicBezTo>
                  <a:lnTo>
                    <a:pt x="8978" y="10430"/>
                  </a:lnTo>
                  <a:lnTo>
                    <a:pt x="8978" y="5835"/>
                  </a:lnTo>
                  <a:lnTo>
                    <a:pt x="6371" y="5835"/>
                  </a:lnTo>
                  <a:lnTo>
                    <a:pt x="6371" y="5335"/>
                  </a:lnTo>
                  <a:cubicBezTo>
                    <a:pt x="7252" y="5073"/>
                    <a:pt x="7883" y="4275"/>
                    <a:pt x="7883" y="3322"/>
                  </a:cubicBezTo>
                  <a:cubicBezTo>
                    <a:pt x="7883" y="2025"/>
                    <a:pt x="6371" y="536"/>
                    <a:pt x="6192" y="370"/>
                  </a:cubicBezTo>
                  <a:lnTo>
                    <a:pt x="5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2619725" y="2369375"/>
              <a:ext cx="172375" cy="79200"/>
            </a:xfrm>
            <a:custGeom>
              <a:avLst/>
              <a:gdLst/>
              <a:ahLst/>
              <a:cxnLst/>
              <a:rect l="l" t="t" r="r" b="b"/>
              <a:pathLst>
                <a:path w="6895" h="3168" extrusionOk="0">
                  <a:moveTo>
                    <a:pt x="0" y="0"/>
                  </a:moveTo>
                  <a:cubicBezTo>
                    <a:pt x="143" y="274"/>
                    <a:pt x="334" y="512"/>
                    <a:pt x="584" y="703"/>
                  </a:cubicBezTo>
                  <a:lnTo>
                    <a:pt x="2525" y="2144"/>
                  </a:lnTo>
                  <a:cubicBezTo>
                    <a:pt x="2894" y="2429"/>
                    <a:pt x="3215" y="2787"/>
                    <a:pt x="3453" y="3168"/>
                  </a:cubicBezTo>
                  <a:cubicBezTo>
                    <a:pt x="3691" y="2787"/>
                    <a:pt x="4025" y="2429"/>
                    <a:pt x="4394" y="2144"/>
                  </a:cubicBezTo>
                  <a:lnTo>
                    <a:pt x="6311" y="703"/>
                  </a:lnTo>
                  <a:cubicBezTo>
                    <a:pt x="6573" y="512"/>
                    <a:pt x="6763" y="274"/>
                    <a:pt x="6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2593825" y="2380975"/>
              <a:ext cx="97950" cy="117600"/>
            </a:xfrm>
            <a:custGeom>
              <a:avLst/>
              <a:gdLst/>
              <a:ahLst/>
              <a:cxnLst/>
              <a:rect l="l" t="t" r="r" b="b"/>
              <a:pathLst>
                <a:path w="3918" h="4704" extrusionOk="0">
                  <a:moveTo>
                    <a:pt x="1" y="1"/>
                  </a:moveTo>
                  <a:lnTo>
                    <a:pt x="1" y="4704"/>
                  </a:lnTo>
                  <a:lnTo>
                    <a:pt x="3906" y="4704"/>
                  </a:lnTo>
                  <a:cubicBezTo>
                    <a:pt x="3918" y="3870"/>
                    <a:pt x="3513" y="3096"/>
                    <a:pt x="2858" y="2584"/>
                  </a:cubicBezTo>
                  <a:lnTo>
                    <a:pt x="917" y="1144"/>
                  </a:lnTo>
                  <a:cubicBezTo>
                    <a:pt x="501" y="834"/>
                    <a:pt x="191" y="44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2719450" y="2380675"/>
              <a:ext cx="97950" cy="117600"/>
            </a:xfrm>
            <a:custGeom>
              <a:avLst/>
              <a:gdLst/>
              <a:ahLst/>
              <a:cxnLst/>
              <a:rect l="l" t="t" r="r" b="b"/>
              <a:pathLst>
                <a:path w="3918" h="4704" extrusionOk="0">
                  <a:moveTo>
                    <a:pt x="3917" y="1"/>
                  </a:moveTo>
                  <a:cubicBezTo>
                    <a:pt x="3727" y="453"/>
                    <a:pt x="3417" y="846"/>
                    <a:pt x="3000" y="1156"/>
                  </a:cubicBezTo>
                  <a:lnTo>
                    <a:pt x="1060" y="2596"/>
                  </a:lnTo>
                  <a:cubicBezTo>
                    <a:pt x="405" y="3097"/>
                    <a:pt x="0" y="3882"/>
                    <a:pt x="0" y="4704"/>
                  </a:cubicBezTo>
                  <a:lnTo>
                    <a:pt x="3917" y="4704"/>
                  </a:lnTo>
                  <a:lnTo>
                    <a:pt x="39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49"/>
          <p:cNvGrpSpPr/>
          <p:nvPr/>
        </p:nvGrpSpPr>
        <p:grpSpPr>
          <a:xfrm>
            <a:off x="950350" y="3630614"/>
            <a:ext cx="539548" cy="540216"/>
            <a:chOff x="1386775" y="1923875"/>
            <a:chExt cx="484900" cy="485500"/>
          </a:xfrm>
        </p:grpSpPr>
        <p:sp>
          <p:nvSpPr>
            <p:cNvPr id="652" name="Google Shape;652;p49"/>
            <p:cNvSpPr/>
            <p:nvPr/>
          </p:nvSpPr>
          <p:spPr>
            <a:xfrm>
              <a:off x="1571900" y="2203675"/>
              <a:ext cx="106600" cy="106275"/>
            </a:xfrm>
            <a:custGeom>
              <a:avLst/>
              <a:gdLst/>
              <a:ahLst/>
              <a:cxnLst/>
              <a:rect l="l" t="t" r="r" b="b"/>
              <a:pathLst>
                <a:path w="4264" h="4251" extrusionOk="0">
                  <a:moveTo>
                    <a:pt x="1192" y="0"/>
                  </a:moveTo>
                  <a:cubicBezTo>
                    <a:pt x="477" y="381"/>
                    <a:pt x="1" y="1132"/>
                    <a:pt x="1" y="1989"/>
                  </a:cubicBezTo>
                  <a:cubicBezTo>
                    <a:pt x="1" y="3239"/>
                    <a:pt x="1013" y="4251"/>
                    <a:pt x="2263" y="4251"/>
                  </a:cubicBezTo>
                  <a:cubicBezTo>
                    <a:pt x="3132" y="4251"/>
                    <a:pt x="3870" y="3775"/>
                    <a:pt x="4263" y="3060"/>
                  </a:cubicBezTo>
                  <a:lnTo>
                    <a:pt x="4263" y="3060"/>
                  </a:lnTo>
                  <a:cubicBezTo>
                    <a:pt x="3978" y="3179"/>
                    <a:pt x="3668" y="3263"/>
                    <a:pt x="3335" y="3263"/>
                  </a:cubicBezTo>
                  <a:cubicBezTo>
                    <a:pt x="2061" y="3263"/>
                    <a:pt x="1001" y="2215"/>
                    <a:pt x="1001" y="917"/>
                  </a:cubicBezTo>
                  <a:cubicBezTo>
                    <a:pt x="1001" y="596"/>
                    <a:pt x="1061" y="286"/>
                    <a:pt x="11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1714500" y="2317975"/>
              <a:ext cx="157175" cy="91100"/>
            </a:xfrm>
            <a:custGeom>
              <a:avLst/>
              <a:gdLst/>
              <a:ahLst/>
              <a:cxnLst/>
              <a:rect l="l" t="t" r="r" b="b"/>
              <a:pathLst>
                <a:path w="6287" h="3644" extrusionOk="0">
                  <a:moveTo>
                    <a:pt x="3143" y="0"/>
                  </a:moveTo>
                  <a:cubicBezTo>
                    <a:pt x="2215" y="12"/>
                    <a:pt x="1441" y="679"/>
                    <a:pt x="1322" y="1572"/>
                  </a:cubicBezTo>
                  <a:lnTo>
                    <a:pt x="1262" y="2060"/>
                  </a:lnTo>
                  <a:lnTo>
                    <a:pt x="774" y="2060"/>
                  </a:lnTo>
                  <a:cubicBezTo>
                    <a:pt x="345" y="2060"/>
                    <a:pt x="0" y="2417"/>
                    <a:pt x="0" y="2858"/>
                  </a:cubicBezTo>
                  <a:cubicBezTo>
                    <a:pt x="0" y="3287"/>
                    <a:pt x="357" y="3644"/>
                    <a:pt x="786" y="3644"/>
                  </a:cubicBezTo>
                  <a:lnTo>
                    <a:pt x="5489" y="3644"/>
                  </a:lnTo>
                  <a:cubicBezTo>
                    <a:pt x="5929" y="3644"/>
                    <a:pt x="6287" y="3287"/>
                    <a:pt x="6287" y="2858"/>
                  </a:cubicBezTo>
                  <a:cubicBezTo>
                    <a:pt x="6287" y="2417"/>
                    <a:pt x="5941" y="2084"/>
                    <a:pt x="5513" y="2060"/>
                  </a:cubicBezTo>
                  <a:lnTo>
                    <a:pt x="5013" y="2060"/>
                  </a:lnTo>
                  <a:lnTo>
                    <a:pt x="4941" y="1572"/>
                  </a:lnTo>
                  <a:cubicBezTo>
                    <a:pt x="4822" y="679"/>
                    <a:pt x="4048" y="0"/>
                    <a:pt x="31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1451050" y="1923875"/>
              <a:ext cx="355150" cy="485200"/>
            </a:xfrm>
            <a:custGeom>
              <a:avLst/>
              <a:gdLst/>
              <a:ahLst/>
              <a:cxnLst/>
              <a:rect l="l" t="t" r="r" b="b"/>
              <a:pathLst>
                <a:path w="14206" h="19408" extrusionOk="0">
                  <a:moveTo>
                    <a:pt x="6538" y="5442"/>
                  </a:moveTo>
                  <a:lnTo>
                    <a:pt x="6538" y="6573"/>
                  </a:lnTo>
                  <a:lnTo>
                    <a:pt x="5395" y="6573"/>
                  </a:lnTo>
                  <a:lnTo>
                    <a:pt x="5395" y="5442"/>
                  </a:lnTo>
                  <a:close/>
                  <a:moveTo>
                    <a:pt x="8824" y="5442"/>
                  </a:moveTo>
                  <a:lnTo>
                    <a:pt x="8824" y="6573"/>
                  </a:lnTo>
                  <a:lnTo>
                    <a:pt x="7681" y="6573"/>
                  </a:lnTo>
                  <a:lnTo>
                    <a:pt x="7681" y="5442"/>
                  </a:lnTo>
                  <a:close/>
                  <a:moveTo>
                    <a:pt x="7097" y="9776"/>
                  </a:moveTo>
                  <a:cubicBezTo>
                    <a:pt x="7264" y="9776"/>
                    <a:pt x="7430" y="9788"/>
                    <a:pt x="7609" y="9823"/>
                  </a:cubicBezTo>
                  <a:lnTo>
                    <a:pt x="8097" y="9895"/>
                  </a:lnTo>
                  <a:lnTo>
                    <a:pt x="8097" y="10859"/>
                  </a:lnTo>
                  <a:lnTo>
                    <a:pt x="7740" y="11014"/>
                  </a:lnTo>
                  <a:cubicBezTo>
                    <a:pt x="7276" y="11192"/>
                    <a:pt x="6978" y="11633"/>
                    <a:pt x="6978" y="12133"/>
                  </a:cubicBezTo>
                  <a:cubicBezTo>
                    <a:pt x="6978" y="12788"/>
                    <a:pt x="7514" y="13336"/>
                    <a:pt x="8169" y="13336"/>
                  </a:cubicBezTo>
                  <a:cubicBezTo>
                    <a:pt x="8669" y="13336"/>
                    <a:pt x="9109" y="13038"/>
                    <a:pt x="9288" y="12574"/>
                  </a:cubicBezTo>
                  <a:lnTo>
                    <a:pt x="9443" y="12216"/>
                  </a:lnTo>
                  <a:lnTo>
                    <a:pt x="10407" y="12216"/>
                  </a:lnTo>
                  <a:lnTo>
                    <a:pt x="10478" y="12705"/>
                  </a:lnTo>
                  <a:cubicBezTo>
                    <a:pt x="10514" y="12871"/>
                    <a:pt x="10526" y="13050"/>
                    <a:pt x="10526" y="13217"/>
                  </a:cubicBezTo>
                  <a:cubicBezTo>
                    <a:pt x="10526" y="15086"/>
                    <a:pt x="8990" y="16622"/>
                    <a:pt x="7121" y="16622"/>
                  </a:cubicBezTo>
                  <a:cubicBezTo>
                    <a:pt x="5240" y="16622"/>
                    <a:pt x="3704" y="15086"/>
                    <a:pt x="3704" y="13217"/>
                  </a:cubicBezTo>
                  <a:cubicBezTo>
                    <a:pt x="3704" y="11312"/>
                    <a:pt x="5228" y="9776"/>
                    <a:pt x="7097" y="9776"/>
                  </a:cubicBezTo>
                  <a:close/>
                  <a:moveTo>
                    <a:pt x="6538" y="1"/>
                  </a:moveTo>
                  <a:cubicBezTo>
                    <a:pt x="6538" y="846"/>
                    <a:pt x="6133" y="1656"/>
                    <a:pt x="5454" y="2168"/>
                  </a:cubicBezTo>
                  <a:lnTo>
                    <a:pt x="3466" y="3656"/>
                  </a:lnTo>
                  <a:cubicBezTo>
                    <a:pt x="2597" y="4311"/>
                    <a:pt x="2144" y="5358"/>
                    <a:pt x="2251" y="6442"/>
                  </a:cubicBezTo>
                  <a:cubicBezTo>
                    <a:pt x="2311" y="7049"/>
                    <a:pt x="2549" y="7609"/>
                    <a:pt x="2906" y="8049"/>
                  </a:cubicBezTo>
                  <a:cubicBezTo>
                    <a:pt x="1227" y="8621"/>
                    <a:pt x="1" y="10204"/>
                    <a:pt x="1" y="12085"/>
                  </a:cubicBezTo>
                  <a:lnTo>
                    <a:pt x="1" y="14669"/>
                  </a:lnTo>
                  <a:cubicBezTo>
                    <a:pt x="191" y="14645"/>
                    <a:pt x="358" y="14633"/>
                    <a:pt x="537" y="14633"/>
                  </a:cubicBezTo>
                  <a:cubicBezTo>
                    <a:pt x="1858" y="14633"/>
                    <a:pt x="3013" y="15526"/>
                    <a:pt x="3382" y="16753"/>
                  </a:cubicBezTo>
                  <a:cubicBezTo>
                    <a:pt x="4204" y="16979"/>
                    <a:pt x="4811" y="17729"/>
                    <a:pt x="4811" y="18622"/>
                  </a:cubicBezTo>
                  <a:cubicBezTo>
                    <a:pt x="4811" y="18896"/>
                    <a:pt x="4752" y="19158"/>
                    <a:pt x="4644" y="19408"/>
                  </a:cubicBezTo>
                  <a:lnTo>
                    <a:pt x="9574" y="19408"/>
                  </a:lnTo>
                  <a:cubicBezTo>
                    <a:pt x="9466" y="19170"/>
                    <a:pt x="9407" y="18896"/>
                    <a:pt x="9407" y="18622"/>
                  </a:cubicBezTo>
                  <a:cubicBezTo>
                    <a:pt x="9407" y="17729"/>
                    <a:pt x="10014" y="16979"/>
                    <a:pt x="10836" y="16753"/>
                  </a:cubicBezTo>
                  <a:cubicBezTo>
                    <a:pt x="11193" y="15526"/>
                    <a:pt x="12360" y="14633"/>
                    <a:pt x="13681" y="14633"/>
                  </a:cubicBezTo>
                  <a:cubicBezTo>
                    <a:pt x="13860" y="14633"/>
                    <a:pt x="14038" y="14645"/>
                    <a:pt x="14205" y="14669"/>
                  </a:cubicBezTo>
                  <a:lnTo>
                    <a:pt x="14205" y="12085"/>
                  </a:lnTo>
                  <a:cubicBezTo>
                    <a:pt x="14205" y="10204"/>
                    <a:pt x="12979" y="8621"/>
                    <a:pt x="11300" y="8049"/>
                  </a:cubicBezTo>
                  <a:cubicBezTo>
                    <a:pt x="11657" y="7609"/>
                    <a:pt x="11895" y="7037"/>
                    <a:pt x="11955" y="6442"/>
                  </a:cubicBezTo>
                  <a:cubicBezTo>
                    <a:pt x="12074" y="5358"/>
                    <a:pt x="11610" y="4311"/>
                    <a:pt x="10729" y="3656"/>
                  </a:cubicBezTo>
                  <a:lnTo>
                    <a:pt x="8752" y="2168"/>
                  </a:lnTo>
                  <a:cubicBezTo>
                    <a:pt x="8073" y="1668"/>
                    <a:pt x="7669" y="846"/>
                    <a:pt x="7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1386775" y="2318275"/>
              <a:ext cx="156875" cy="91100"/>
            </a:xfrm>
            <a:custGeom>
              <a:avLst/>
              <a:gdLst/>
              <a:ahLst/>
              <a:cxnLst/>
              <a:rect l="l" t="t" r="r" b="b"/>
              <a:pathLst>
                <a:path w="6275" h="3644" extrusionOk="0">
                  <a:moveTo>
                    <a:pt x="3120" y="0"/>
                  </a:moveTo>
                  <a:cubicBezTo>
                    <a:pt x="2215" y="0"/>
                    <a:pt x="1441" y="667"/>
                    <a:pt x="1322" y="1572"/>
                  </a:cubicBezTo>
                  <a:lnTo>
                    <a:pt x="1262" y="2072"/>
                  </a:lnTo>
                  <a:lnTo>
                    <a:pt x="774" y="2072"/>
                  </a:lnTo>
                  <a:cubicBezTo>
                    <a:pt x="346" y="2072"/>
                    <a:pt x="0" y="2417"/>
                    <a:pt x="0" y="2858"/>
                  </a:cubicBezTo>
                  <a:cubicBezTo>
                    <a:pt x="0" y="3286"/>
                    <a:pt x="357" y="3644"/>
                    <a:pt x="786" y="3644"/>
                  </a:cubicBezTo>
                  <a:lnTo>
                    <a:pt x="5489" y="3644"/>
                  </a:lnTo>
                  <a:cubicBezTo>
                    <a:pt x="5918" y="3644"/>
                    <a:pt x="6275" y="3286"/>
                    <a:pt x="6275" y="2858"/>
                  </a:cubicBezTo>
                  <a:cubicBezTo>
                    <a:pt x="6251" y="2405"/>
                    <a:pt x="5906" y="2072"/>
                    <a:pt x="5477" y="2072"/>
                  </a:cubicBezTo>
                  <a:lnTo>
                    <a:pt x="4989" y="2072"/>
                  </a:lnTo>
                  <a:lnTo>
                    <a:pt x="4929" y="1572"/>
                  </a:lnTo>
                  <a:cubicBezTo>
                    <a:pt x="4810" y="679"/>
                    <a:pt x="4036" y="0"/>
                    <a:pt x="3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49"/>
          <p:cNvGrpSpPr/>
          <p:nvPr/>
        </p:nvGrpSpPr>
        <p:grpSpPr>
          <a:xfrm>
            <a:off x="3585593" y="3630463"/>
            <a:ext cx="540211" cy="540518"/>
            <a:chOff x="713825" y="2731025"/>
            <a:chExt cx="484625" cy="484900"/>
          </a:xfrm>
        </p:grpSpPr>
        <p:sp>
          <p:nvSpPr>
            <p:cNvPr id="657" name="Google Shape;657;p49"/>
            <p:cNvSpPr/>
            <p:nvPr/>
          </p:nvSpPr>
          <p:spPr>
            <a:xfrm>
              <a:off x="784675" y="2802175"/>
              <a:ext cx="342925" cy="342625"/>
            </a:xfrm>
            <a:custGeom>
              <a:avLst/>
              <a:gdLst/>
              <a:ahLst/>
              <a:cxnLst/>
              <a:rect l="l" t="t" r="r" b="b"/>
              <a:pathLst>
                <a:path w="13717" h="13705" extrusionOk="0">
                  <a:moveTo>
                    <a:pt x="6846" y="1715"/>
                  </a:moveTo>
                  <a:lnTo>
                    <a:pt x="8359" y="3215"/>
                  </a:lnTo>
                  <a:lnTo>
                    <a:pt x="10478" y="3215"/>
                  </a:lnTo>
                  <a:lnTo>
                    <a:pt x="10478" y="5346"/>
                  </a:lnTo>
                  <a:lnTo>
                    <a:pt x="11990" y="6846"/>
                  </a:lnTo>
                  <a:lnTo>
                    <a:pt x="10478" y="8346"/>
                  </a:lnTo>
                  <a:lnTo>
                    <a:pt x="10478" y="10478"/>
                  </a:lnTo>
                  <a:lnTo>
                    <a:pt x="8359" y="10478"/>
                  </a:lnTo>
                  <a:lnTo>
                    <a:pt x="6846" y="11978"/>
                  </a:lnTo>
                  <a:lnTo>
                    <a:pt x="5346" y="10501"/>
                  </a:lnTo>
                  <a:lnTo>
                    <a:pt x="3215" y="10501"/>
                  </a:lnTo>
                  <a:lnTo>
                    <a:pt x="3215" y="8382"/>
                  </a:lnTo>
                  <a:lnTo>
                    <a:pt x="1715" y="6870"/>
                  </a:lnTo>
                  <a:lnTo>
                    <a:pt x="3215" y="5346"/>
                  </a:lnTo>
                  <a:lnTo>
                    <a:pt x="3215" y="3215"/>
                  </a:lnTo>
                  <a:lnTo>
                    <a:pt x="5346" y="3215"/>
                  </a:lnTo>
                  <a:lnTo>
                    <a:pt x="6846" y="1715"/>
                  </a:lnTo>
                  <a:close/>
                  <a:moveTo>
                    <a:pt x="0" y="0"/>
                  </a:moveTo>
                  <a:lnTo>
                    <a:pt x="0" y="13704"/>
                  </a:lnTo>
                  <a:lnTo>
                    <a:pt x="13716" y="13704"/>
                  </a:lnTo>
                  <a:lnTo>
                    <a:pt x="13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867425" y="2884325"/>
              <a:ext cx="177725" cy="178025"/>
            </a:xfrm>
            <a:custGeom>
              <a:avLst/>
              <a:gdLst/>
              <a:ahLst/>
              <a:cxnLst/>
              <a:rect l="l" t="t" r="r" b="b"/>
              <a:pathLst>
                <a:path w="7109" h="7121" extrusionOk="0">
                  <a:moveTo>
                    <a:pt x="4120" y="3001"/>
                  </a:moveTo>
                  <a:lnTo>
                    <a:pt x="4120" y="4144"/>
                  </a:lnTo>
                  <a:lnTo>
                    <a:pt x="2977" y="4144"/>
                  </a:lnTo>
                  <a:lnTo>
                    <a:pt x="2977" y="3001"/>
                  </a:lnTo>
                  <a:close/>
                  <a:moveTo>
                    <a:pt x="3560" y="0"/>
                  </a:moveTo>
                  <a:lnTo>
                    <a:pt x="2513" y="1048"/>
                  </a:lnTo>
                  <a:lnTo>
                    <a:pt x="1036" y="1048"/>
                  </a:lnTo>
                  <a:lnTo>
                    <a:pt x="1036" y="2512"/>
                  </a:lnTo>
                  <a:lnTo>
                    <a:pt x="0" y="3560"/>
                  </a:lnTo>
                  <a:lnTo>
                    <a:pt x="1036" y="4596"/>
                  </a:lnTo>
                  <a:lnTo>
                    <a:pt x="1036" y="6072"/>
                  </a:lnTo>
                  <a:lnTo>
                    <a:pt x="2513" y="6072"/>
                  </a:lnTo>
                  <a:lnTo>
                    <a:pt x="3560" y="7120"/>
                  </a:lnTo>
                  <a:lnTo>
                    <a:pt x="4596" y="6072"/>
                  </a:lnTo>
                  <a:lnTo>
                    <a:pt x="6073" y="6072"/>
                  </a:lnTo>
                  <a:lnTo>
                    <a:pt x="6073" y="4596"/>
                  </a:lnTo>
                  <a:lnTo>
                    <a:pt x="7108" y="3560"/>
                  </a:lnTo>
                  <a:lnTo>
                    <a:pt x="6073" y="2512"/>
                  </a:lnTo>
                  <a:lnTo>
                    <a:pt x="6073" y="1048"/>
                  </a:lnTo>
                  <a:lnTo>
                    <a:pt x="4596" y="1048"/>
                  </a:lnTo>
                  <a:lnTo>
                    <a:pt x="35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913850" y="2731025"/>
              <a:ext cx="85150" cy="42300"/>
            </a:xfrm>
            <a:custGeom>
              <a:avLst/>
              <a:gdLst/>
              <a:ahLst/>
              <a:cxnLst/>
              <a:rect l="l" t="t" r="r" b="b"/>
              <a:pathLst>
                <a:path w="3406" h="1692" extrusionOk="0">
                  <a:moveTo>
                    <a:pt x="1703" y="1"/>
                  </a:moveTo>
                  <a:lnTo>
                    <a:pt x="1" y="1691"/>
                  </a:lnTo>
                  <a:lnTo>
                    <a:pt x="3406" y="1691"/>
                  </a:lnTo>
                  <a:lnTo>
                    <a:pt x="17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713825" y="2930750"/>
              <a:ext cx="42300" cy="85450"/>
            </a:xfrm>
            <a:custGeom>
              <a:avLst/>
              <a:gdLst/>
              <a:ahLst/>
              <a:cxnLst/>
              <a:rect l="l" t="t" r="r" b="b"/>
              <a:pathLst>
                <a:path w="1692" h="3418" extrusionOk="0">
                  <a:moveTo>
                    <a:pt x="1691" y="1"/>
                  </a:moveTo>
                  <a:lnTo>
                    <a:pt x="1" y="1715"/>
                  </a:lnTo>
                  <a:lnTo>
                    <a:pt x="1691" y="3418"/>
                  </a:lnTo>
                  <a:lnTo>
                    <a:pt x="16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913550" y="3173350"/>
              <a:ext cx="85150" cy="42575"/>
            </a:xfrm>
            <a:custGeom>
              <a:avLst/>
              <a:gdLst/>
              <a:ahLst/>
              <a:cxnLst/>
              <a:rect l="l" t="t" r="r" b="b"/>
              <a:pathLst>
                <a:path w="3406" h="1703" extrusionOk="0">
                  <a:moveTo>
                    <a:pt x="1" y="0"/>
                  </a:moveTo>
                  <a:lnTo>
                    <a:pt x="1715" y="1703"/>
                  </a:lnTo>
                  <a:lnTo>
                    <a:pt x="34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1156150" y="2931350"/>
              <a:ext cx="42300" cy="84850"/>
            </a:xfrm>
            <a:custGeom>
              <a:avLst/>
              <a:gdLst/>
              <a:ahLst/>
              <a:cxnLst/>
              <a:rect l="l" t="t" r="r" b="b"/>
              <a:pathLst>
                <a:path w="1692" h="3394" extrusionOk="0">
                  <a:moveTo>
                    <a:pt x="0" y="0"/>
                  </a:moveTo>
                  <a:lnTo>
                    <a:pt x="0" y="3394"/>
                  </a:lnTo>
                  <a:lnTo>
                    <a:pt x="1691" y="1691"/>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736150" y="2753350"/>
              <a:ext cx="28600" cy="28300"/>
            </a:xfrm>
            <a:custGeom>
              <a:avLst/>
              <a:gdLst/>
              <a:ahLst/>
              <a:cxnLst/>
              <a:rect l="l" t="t" r="r" b="b"/>
              <a:pathLst>
                <a:path w="1144" h="1132" extrusionOk="0">
                  <a:moveTo>
                    <a:pt x="1" y="1"/>
                  </a:moveTo>
                  <a:lnTo>
                    <a:pt x="1" y="1132"/>
                  </a:lnTo>
                  <a:lnTo>
                    <a:pt x="1144" y="1132"/>
                  </a:lnTo>
                  <a:lnTo>
                    <a:pt x="11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1147525" y="3165300"/>
              <a:ext cx="28600" cy="28300"/>
            </a:xfrm>
            <a:custGeom>
              <a:avLst/>
              <a:gdLst/>
              <a:ahLst/>
              <a:cxnLst/>
              <a:rect l="l" t="t" r="r" b="b"/>
              <a:pathLst>
                <a:path w="1144" h="1132" extrusionOk="0">
                  <a:moveTo>
                    <a:pt x="0" y="1"/>
                  </a:moveTo>
                  <a:lnTo>
                    <a:pt x="0" y="1132"/>
                  </a:lnTo>
                  <a:lnTo>
                    <a:pt x="1143" y="1132"/>
                  </a:lnTo>
                  <a:lnTo>
                    <a:pt x="11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1147525" y="2753350"/>
              <a:ext cx="28600" cy="28300"/>
            </a:xfrm>
            <a:custGeom>
              <a:avLst/>
              <a:gdLst/>
              <a:ahLst/>
              <a:cxnLst/>
              <a:rect l="l" t="t" r="r" b="b"/>
              <a:pathLst>
                <a:path w="1144" h="1132" extrusionOk="0">
                  <a:moveTo>
                    <a:pt x="0" y="1"/>
                  </a:moveTo>
                  <a:lnTo>
                    <a:pt x="0" y="1132"/>
                  </a:lnTo>
                  <a:lnTo>
                    <a:pt x="1143" y="1132"/>
                  </a:lnTo>
                  <a:lnTo>
                    <a:pt x="11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736150" y="3165300"/>
              <a:ext cx="28600" cy="28300"/>
            </a:xfrm>
            <a:custGeom>
              <a:avLst/>
              <a:gdLst/>
              <a:ahLst/>
              <a:cxnLst/>
              <a:rect l="l" t="t" r="r" b="b"/>
              <a:pathLst>
                <a:path w="1144" h="1132" extrusionOk="0">
                  <a:moveTo>
                    <a:pt x="1" y="1"/>
                  </a:moveTo>
                  <a:lnTo>
                    <a:pt x="1" y="1132"/>
                  </a:lnTo>
                  <a:lnTo>
                    <a:pt x="1144" y="1132"/>
                  </a:lnTo>
                  <a:lnTo>
                    <a:pt x="11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670"/>
        <p:cNvGrpSpPr/>
        <p:nvPr/>
      </p:nvGrpSpPr>
      <p:grpSpPr>
        <a:xfrm>
          <a:off x="0" y="0"/>
          <a:ext cx="0" cy="0"/>
          <a:chOff x="0" y="0"/>
          <a:chExt cx="0" cy="0"/>
        </a:xfrm>
      </p:grpSpPr>
      <p:sp>
        <p:nvSpPr>
          <p:cNvPr id="671" name="Google Shape;671;p50"/>
          <p:cNvSpPr txBox="1">
            <a:spLocks noGrp="1"/>
          </p:cNvSpPr>
          <p:nvPr>
            <p:ph type="title"/>
          </p:nvPr>
        </p:nvSpPr>
        <p:spPr>
          <a:xfrm>
            <a:off x="1789775" y="1637625"/>
            <a:ext cx="5564400" cy="1140900"/>
          </a:xfrm>
          <a:prstGeom prst="rect">
            <a:avLst/>
          </a:prstGeom>
        </p:spPr>
        <p:txBody>
          <a:bodyPr spcFirstLastPara="1" wrap="square" lIns="91425" tIns="91425" rIns="91425" bIns="182875" anchor="ctr" anchorCtr="0">
            <a:noAutofit/>
          </a:bodyPr>
          <a:lstStyle/>
          <a:p>
            <a:pPr marL="0" lvl="0" indent="0" algn="ctr" rtl="0">
              <a:spcBef>
                <a:spcPts val="0"/>
              </a:spcBef>
              <a:spcAft>
                <a:spcPts val="0"/>
              </a:spcAft>
              <a:buNone/>
            </a:pPr>
            <a:r>
              <a:rPr lang="en"/>
              <a:t>2,677,972</a:t>
            </a:r>
            <a:endParaRPr/>
          </a:p>
        </p:txBody>
      </p:sp>
      <p:sp>
        <p:nvSpPr>
          <p:cNvPr id="672" name="Google Shape;672;p50"/>
          <p:cNvSpPr txBox="1">
            <a:spLocks noGrp="1"/>
          </p:cNvSpPr>
          <p:nvPr>
            <p:ph type="subTitle" idx="1"/>
          </p:nvPr>
        </p:nvSpPr>
        <p:spPr>
          <a:xfrm>
            <a:off x="1789775" y="2910950"/>
            <a:ext cx="5564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
        <p:nvSpPr>
          <p:cNvPr id="673" name="Google Shape;673;p50">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77"/>
        <p:cNvGrpSpPr/>
        <p:nvPr/>
      </p:nvGrpSpPr>
      <p:grpSpPr>
        <a:xfrm>
          <a:off x="0" y="0"/>
          <a:ext cx="0" cy="0"/>
          <a:chOff x="0" y="0"/>
          <a:chExt cx="0" cy="0"/>
        </a:xfrm>
      </p:grpSpPr>
      <p:sp>
        <p:nvSpPr>
          <p:cNvPr id="678" name="Google Shape;678;p51"/>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timeline</a:t>
            </a:r>
            <a:endParaRPr/>
          </a:p>
        </p:txBody>
      </p:sp>
      <p:sp>
        <p:nvSpPr>
          <p:cNvPr id="679" name="Google Shape;679;p51"/>
          <p:cNvSpPr txBox="1"/>
          <p:nvPr/>
        </p:nvSpPr>
        <p:spPr>
          <a:xfrm>
            <a:off x="868110" y="1463550"/>
            <a:ext cx="1103700" cy="1103700"/>
          </a:xfrm>
          <a:prstGeom prst="rect">
            <a:avLst/>
          </a:prstGeom>
          <a:noFill/>
          <a:ln w="19050" cap="flat" cmpd="sng">
            <a:solidFill>
              <a:srgbClr val="000000"/>
            </a:solidFill>
            <a:prstDash val="solid"/>
            <a:miter lim="8000"/>
            <a:headEnd type="none" w="sm" len="sm"/>
            <a:tailEnd type="none" w="sm" len="sm"/>
          </a:ln>
        </p:spPr>
        <p:txBody>
          <a:bodyPr spcFirstLastPara="1" wrap="square" lIns="91425" tIns="0" rIns="91425" bIns="91425" anchor="ctr" anchorCtr="0">
            <a:noAutofit/>
          </a:bodyPr>
          <a:lstStyle/>
          <a:p>
            <a:pPr marL="0" lvl="0" indent="0" algn="ctr" rtl="0">
              <a:spcBef>
                <a:spcPts val="0"/>
              </a:spcBef>
              <a:spcAft>
                <a:spcPts val="0"/>
              </a:spcAft>
              <a:buNone/>
            </a:pPr>
            <a:r>
              <a:rPr lang="en" sz="6000">
                <a:solidFill>
                  <a:srgbClr val="000000"/>
                </a:solidFill>
                <a:latin typeface="Darker Grotesque Black"/>
                <a:ea typeface="Darker Grotesque Black"/>
                <a:cs typeface="Darker Grotesque Black"/>
                <a:sym typeface="Darker Grotesque Black"/>
              </a:rPr>
              <a:t>01</a:t>
            </a:r>
            <a:endParaRPr sz="6000">
              <a:solidFill>
                <a:srgbClr val="000000"/>
              </a:solidFill>
              <a:latin typeface="Darker Grotesque Black"/>
              <a:ea typeface="Darker Grotesque Black"/>
              <a:cs typeface="Darker Grotesque Black"/>
              <a:sym typeface="Darker Grotesque Black"/>
            </a:endParaRPr>
          </a:p>
        </p:txBody>
      </p:sp>
      <p:sp>
        <p:nvSpPr>
          <p:cNvPr id="680" name="Google Shape;680;p51"/>
          <p:cNvSpPr txBox="1"/>
          <p:nvPr/>
        </p:nvSpPr>
        <p:spPr>
          <a:xfrm>
            <a:off x="5066335" y="1463550"/>
            <a:ext cx="1103700" cy="1103700"/>
          </a:xfrm>
          <a:prstGeom prst="rect">
            <a:avLst/>
          </a:prstGeom>
          <a:noFill/>
          <a:ln w="19050" cap="flat" cmpd="sng">
            <a:solidFill>
              <a:srgbClr val="000000"/>
            </a:solidFill>
            <a:prstDash val="solid"/>
            <a:miter lim="8000"/>
            <a:headEnd type="none" w="sm" len="sm"/>
            <a:tailEnd type="none" w="sm" len="sm"/>
          </a:ln>
        </p:spPr>
        <p:txBody>
          <a:bodyPr spcFirstLastPara="1" wrap="square" lIns="91425" tIns="0" rIns="91425" bIns="91425" anchor="ctr" anchorCtr="0">
            <a:noAutofit/>
          </a:bodyPr>
          <a:lstStyle/>
          <a:p>
            <a:pPr marL="0" lvl="0" indent="0" algn="ctr" rtl="0">
              <a:spcBef>
                <a:spcPts val="0"/>
              </a:spcBef>
              <a:spcAft>
                <a:spcPts val="0"/>
              </a:spcAft>
              <a:buNone/>
            </a:pPr>
            <a:r>
              <a:rPr lang="en" sz="6000">
                <a:solidFill>
                  <a:srgbClr val="000000"/>
                </a:solidFill>
                <a:latin typeface="Darker Grotesque Black"/>
                <a:ea typeface="Darker Grotesque Black"/>
                <a:cs typeface="Darker Grotesque Black"/>
                <a:sym typeface="Darker Grotesque Black"/>
              </a:rPr>
              <a:t>03</a:t>
            </a:r>
            <a:endParaRPr sz="6000">
              <a:solidFill>
                <a:srgbClr val="000000"/>
              </a:solidFill>
              <a:latin typeface="Darker Grotesque Black"/>
              <a:ea typeface="Darker Grotesque Black"/>
              <a:cs typeface="Darker Grotesque Black"/>
              <a:sym typeface="Darker Grotesque Black"/>
            </a:endParaRPr>
          </a:p>
        </p:txBody>
      </p:sp>
      <p:sp>
        <p:nvSpPr>
          <p:cNvPr id="681" name="Google Shape;681;p51"/>
          <p:cNvSpPr txBox="1"/>
          <p:nvPr/>
        </p:nvSpPr>
        <p:spPr>
          <a:xfrm>
            <a:off x="2960485" y="3500300"/>
            <a:ext cx="1103700" cy="1103700"/>
          </a:xfrm>
          <a:prstGeom prst="rect">
            <a:avLst/>
          </a:prstGeom>
          <a:noFill/>
          <a:ln w="19050" cap="flat" cmpd="sng">
            <a:solidFill>
              <a:srgbClr val="000000"/>
            </a:solidFill>
            <a:prstDash val="solid"/>
            <a:miter lim="8000"/>
            <a:headEnd type="none" w="sm" len="sm"/>
            <a:tailEnd type="none" w="sm" len="sm"/>
          </a:ln>
        </p:spPr>
        <p:txBody>
          <a:bodyPr spcFirstLastPara="1" wrap="square" lIns="0" tIns="0" rIns="0" bIns="182875" anchor="ctr" anchorCtr="0">
            <a:noAutofit/>
          </a:bodyPr>
          <a:lstStyle/>
          <a:p>
            <a:pPr marL="0" lvl="0" indent="0" algn="ctr" rtl="0">
              <a:spcBef>
                <a:spcPts val="0"/>
              </a:spcBef>
              <a:spcAft>
                <a:spcPts val="0"/>
              </a:spcAft>
              <a:buNone/>
            </a:pPr>
            <a:r>
              <a:rPr lang="en" sz="6000">
                <a:solidFill>
                  <a:srgbClr val="000000"/>
                </a:solidFill>
                <a:latin typeface="Darker Grotesque Black"/>
                <a:ea typeface="Darker Grotesque Black"/>
                <a:cs typeface="Darker Grotesque Black"/>
                <a:sym typeface="Darker Grotesque Black"/>
              </a:rPr>
              <a:t>02</a:t>
            </a:r>
            <a:endParaRPr sz="6000">
              <a:solidFill>
                <a:srgbClr val="000000"/>
              </a:solidFill>
              <a:latin typeface="Darker Grotesque Black"/>
              <a:ea typeface="Darker Grotesque Black"/>
              <a:cs typeface="Darker Grotesque Black"/>
              <a:sym typeface="Darker Grotesque Black"/>
            </a:endParaRPr>
          </a:p>
        </p:txBody>
      </p:sp>
      <p:sp>
        <p:nvSpPr>
          <p:cNvPr id="682" name="Google Shape;682;p51"/>
          <p:cNvSpPr txBox="1"/>
          <p:nvPr/>
        </p:nvSpPr>
        <p:spPr>
          <a:xfrm>
            <a:off x="7172185" y="3500300"/>
            <a:ext cx="1103700" cy="1103700"/>
          </a:xfrm>
          <a:prstGeom prst="rect">
            <a:avLst/>
          </a:prstGeom>
          <a:noFill/>
          <a:ln w="19050" cap="flat" cmpd="sng">
            <a:solidFill>
              <a:srgbClr val="000000"/>
            </a:solidFill>
            <a:prstDash val="solid"/>
            <a:miter lim="8000"/>
            <a:headEnd type="none" w="sm" len="sm"/>
            <a:tailEnd type="none" w="sm" len="sm"/>
          </a:ln>
        </p:spPr>
        <p:txBody>
          <a:bodyPr spcFirstLastPara="1" wrap="square" lIns="91425" tIns="0" rIns="91425" bIns="91425" anchor="ctr" anchorCtr="0">
            <a:noAutofit/>
          </a:bodyPr>
          <a:lstStyle/>
          <a:p>
            <a:pPr marL="0" lvl="0" indent="0" algn="ctr" rtl="0">
              <a:spcBef>
                <a:spcPts val="0"/>
              </a:spcBef>
              <a:spcAft>
                <a:spcPts val="0"/>
              </a:spcAft>
              <a:buNone/>
            </a:pPr>
            <a:r>
              <a:rPr lang="en" sz="6000">
                <a:solidFill>
                  <a:srgbClr val="000000"/>
                </a:solidFill>
                <a:latin typeface="Darker Grotesque Black"/>
                <a:ea typeface="Darker Grotesque Black"/>
                <a:cs typeface="Darker Grotesque Black"/>
                <a:sym typeface="Darker Grotesque Black"/>
              </a:rPr>
              <a:t>04</a:t>
            </a:r>
            <a:endParaRPr sz="6000">
              <a:solidFill>
                <a:srgbClr val="000000"/>
              </a:solidFill>
              <a:latin typeface="Darker Grotesque Black"/>
              <a:ea typeface="Darker Grotesque Black"/>
              <a:cs typeface="Darker Grotesque Black"/>
              <a:sym typeface="Darker Grotesque Black"/>
            </a:endParaRPr>
          </a:p>
        </p:txBody>
      </p:sp>
      <p:cxnSp>
        <p:nvCxnSpPr>
          <p:cNvPr id="683" name="Google Shape;683;p51"/>
          <p:cNvCxnSpPr>
            <a:stCxn id="679" idx="3"/>
            <a:endCxn id="681" idx="1"/>
          </p:cNvCxnSpPr>
          <p:nvPr/>
        </p:nvCxnSpPr>
        <p:spPr>
          <a:xfrm>
            <a:off x="1971810" y="2015400"/>
            <a:ext cx="988800" cy="2036700"/>
          </a:xfrm>
          <a:prstGeom prst="bentConnector3">
            <a:avLst>
              <a:gd name="adj1" fmla="val 49994"/>
            </a:avLst>
          </a:prstGeom>
          <a:noFill/>
          <a:ln w="19050" cap="flat" cmpd="sng">
            <a:solidFill>
              <a:schemeClr val="dk1"/>
            </a:solidFill>
            <a:prstDash val="solid"/>
            <a:round/>
            <a:headEnd type="none" w="med" len="med"/>
            <a:tailEnd type="none" w="med" len="med"/>
          </a:ln>
        </p:spPr>
      </p:cxnSp>
      <p:cxnSp>
        <p:nvCxnSpPr>
          <p:cNvPr id="684" name="Google Shape;684;p51"/>
          <p:cNvCxnSpPr>
            <a:stCxn id="681" idx="3"/>
            <a:endCxn id="680" idx="1"/>
          </p:cNvCxnSpPr>
          <p:nvPr/>
        </p:nvCxnSpPr>
        <p:spPr>
          <a:xfrm rot="10800000" flipH="1">
            <a:off x="4064185" y="2015450"/>
            <a:ext cx="1002000" cy="2036700"/>
          </a:xfrm>
          <a:prstGeom prst="bentConnector3">
            <a:avLst>
              <a:gd name="adj1" fmla="val 50007"/>
            </a:avLst>
          </a:prstGeom>
          <a:noFill/>
          <a:ln w="19050" cap="flat" cmpd="sng">
            <a:solidFill>
              <a:schemeClr val="dk1"/>
            </a:solidFill>
            <a:prstDash val="solid"/>
            <a:round/>
            <a:headEnd type="none" w="med" len="med"/>
            <a:tailEnd type="none" w="med" len="med"/>
          </a:ln>
        </p:spPr>
      </p:cxnSp>
      <p:cxnSp>
        <p:nvCxnSpPr>
          <p:cNvPr id="685" name="Google Shape;685;p51"/>
          <p:cNvCxnSpPr>
            <a:stCxn id="680" idx="3"/>
            <a:endCxn id="682" idx="1"/>
          </p:cNvCxnSpPr>
          <p:nvPr/>
        </p:nvCxnSpPr>
        <p:spPr>
          <a:xfrm>
            <a:off x="6170035" y="2015400"/>
            <a:ext cx="1002300" cy="2036700"/>
          </a:xfrm>
          <a:prstGeom prst="bentConnector3">
            <a:avLst>
              <a:gd name="adj1" fmla="val 49993"/>
            </a:avLst>
          </a:prstGeom>
          <a:noFill/>
          <a:ln w="19050" cap="flat" cmpd="sng">
            <a:solidFill>
              <a:schemeClr val="dk1"/>
            </a:solidFill>
            <a:prstDash val="solid"/>
            <a:round/>
            <a:headEnd type="none" w="med" len="med"/>
            <a:tailEnd type="none" w="med" len="med"/>
          </a:ln>
        </p:spPr>
      </p:cxnSp>
      <p:sp>
        <p:nvSpPr>
          <p:cNvPr id="686" name="Google Shape;686;p51"/>
          <p:cNvSpPr txBox="1"/>
          <p:nvPr/>
        </p:nvSpPr>
        <p:spPr>
          <a:xfrm>
            <a:off x="738810" y="3294876"/>
            <a:ext cx="1362300" cy="55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ontserrat Medium"/>
                <a:ea typeface="Montserrat Medium"/>
                <a:cs typeface="Montserrat Medium"/>
                <a:sym typeface="Montserrat Medium"/>
              </a:rPr>
              <a:t>Venus is a hot planet</a:t>
            </a:r>
            <a:endParaRPr>
              <a:solidFill>
                <a:srgbClr val="000000"/>
              </a:solidFill>
              <a:latin typeface="Montserrat Medium"/>
              <a:ea typeface="Montserrat Medium"/>
              <a:cs typeface="Montserrat Medium"/>
              <a:sym typeface="Montserrat Medium"/>
            </a:endParaRPr>
          </a:p>
        </p:txBody>
      </p:sp>
      <p:sp>
        <p:nvSpPr>
          <p:cNvPr id="687" name="Google Shape;687;p51"/>
          <p:cNvSpPr txBox="1"/>
          <p:nvPr/>
        </p:nvSpPr>
        <p:spPr>
          <a:xfrm>
            <a:off x="738810" y="2867725"/>
            <a:ext cx="1362300" cy="43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000000"/>
                </a:solidFill>
                <a:latin typeface="Darker Grotesque Black"/>
                <a:ea typeface="Darker Grotesque Black"/>
                <a:cs typeface="Darker Grotesque Black"/>
                <a:sym typeface="Darker Grotesque Black"/>
              </a:rPr>
              <a:t>Venus</a:t>
            </a:r>
            <a:endParaRPr sz="2600">
              <a:solidFill>
                <a:srgbClr val="000000"/>
              </a:solidFill>
              <a:latin typeface="Darker Grotesque Black"/>
              <a:ea typeface="Darker Grotesque Black"/>
              <a:cs typeface="Darker Grotesque Black"/>
              <a:sym typeface="Darker Grotesque Black"/>
            </a:endParaRPr>
          </a:p>
        </p:txBody>
      </p:sp>
      <p:sp>
        <p:nvSpPr>
          <p:cNvPr id="688" name="Google Shape;688;p51"/>
          <p:cNvSpPr txBox="1"/>
          <p:nvPr/>
        </p:nvSpPr>
        <p:spPr>
          <a:xfrm>
            <a:off x="7042875" y="2517274"/>
            <a:ext cx="13623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Montserrat Medium"/>
                <a:ea typeface="Montserrat Medium"/>
                <a:cs typeface="Montserrat Medium"/>
                <a:sym typeface="Montserrat Medium"/>
              </a:rPr>
              <a:t>Jupiter is the biggest one</a:t>
            </a:r>
            <a:endParaRPr>
              <a:solidFill>
                <a:srgbClr val="000000"/>
              </a:solidFill>
              <a:latin typeface="Montserrat Medium"/>
              <a:ea typeface="Montserrat Medium"/>
              <a:cs typeface="Montserrat Medium"/>
              <a:sym typeface="Montserrat Medium"/>
            </a:endParaRPr>
          </a:p>
        </p:txBody>
      </p:sp>
      <p:sp>
        <p:nvSpPr>
          <p:cNvPr id="689" name="Google Shape;689;p51"/>
          <p:cNvSpPr txBox="1"/>
          <p:nvPr/>
        </p:nvSpPr>
        <p:spPr>
          <a:xfrm>
            <a:off x="7042890" y="2149481"/>
            <a:ext cx="1362300" cy="40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000000"/>
                </a:solidFill>
                <a:latin typeface="Darker Grotesque Black"/>
                <a:ea typeface="Darker Grotesque Black"/>
                <a:cs typeface="Darker Grotesque Black"/>
                <a:sym typeface="Darker Grotesque Black"/>
              </a:rPr>
              <a:t>Jupiter</a:t>
            </a:r>
            <a:endParaRPr sz="2600">
              <a:solidFill>
                <a:srgbClr val="000000"/>
              </a:solidFill>
              <a:latin typeface="Darker Grotesque Black"/>
              <a:ea typeface="Darker Grotesque Black"/>
              <a:cs typeface="Darker Grotesque Black"/>
              <a:sym typeface="Darker Grotesque Black"/>
            </a:endParaRPr>
          </a:p>
        </p:txBody>
      </p:sp>
      <p:sp>
        <p:nvSpPr>
          <p:cNvPr id="690" name="Google Shape;690;p51"/>
          <p:cNvSpPr txBox="1"/>
          <p:nvPr/>
        </p:nvSpPr>
        <p:spPr>
          <a:xfrm>
            <a:off x="2831172" y="2517280"/>
            <a:ext cx="13623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Montserrat Medium"/>
                <a:ea typeface="Montserrat Medium"/>
                <a:cs typeface="Montserrat Medium"/>
                <a:sym typeface="Montserrat Medium"/>
              </a:rPr>
              <a:t>Mercury is the </a:t>
            </a:r>
            <a:r>
              <a:rPr lang="en">
                <a:latin typeface="Montserrat Medium"/>
                <a:ea typeface="Montserrat Medium"/>
                <a:cs typeface="Montserrat Medium"/>
                <a:sym typeface="Montserrat Medium"/>
              </a:rPr>
              <a:t>smallest</a:t>
            </a:r>
            <a:endParaRPr>
              <a:solidFill>
                <a:srgbClr val="000000"/>
              </a:solidFill>
              <a:latin typeface="Montserrat Medium"/>
              <a:ea typeface="Montserrat Medium"/>
              <a:cs typeface="Montserrat Medium"/>
              <a:sym typeface="Montserrat Medium"/>
            </a:endParaRPr>
          </a:p>
        </p:txBody>
      </p:sp>
      <p:sp>
        <p:nvSpPr>
          <p:cNvPr id="691" name="Google Shape;691;p51"/>
          <p:cNvSpPr txBox="1"/>
          <p:nvPr/>
        </p:nvSpPr>
        <p:spPr>
          <a:xfrm>
            <a:off x="2831175" y="2149474"/>
            <a:ext cx="1362300" cy="40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000000"/>
                </a:solidFill>
                <a:latin typeface="Darker Grotesque Black"/>
                <a:ea typeface="Darker Grotesque Black"/>
                <a:cs typeface="Darker Grotesque Black"/>
                <a:sym typeface="Darker Grotesque Black"/>
              </a:rPr>
              <a:t>Mercury</a:t>
            </a:r>
            <a:endParaRPr sz="2600">
              <a:solidFill>
                <a:srgbClr val="000000"/>
              </a:solidFill>
              <a:latin typeface="Darker Grotesque Black"/>
              <a:ea typeface="Darker Grotesque Black"/>
              <a:cs typeface="Darker Grotesque Black"/>
              <a:sym typeface="Darker Grotesque Black"/>
            </a:endParaRPr>
          </a:p>
        </p:txBody>
      </p:sp>
      <p:sp>
        <p:nvSpPr>
          <p:cNvPr id="692" name="Google Shape;692;p51"/>
          <p:cNvSpPr txBox="1"/>
          <p:nvPr/>
        </p:nvSpPr>
        <p:spPr>
          <a:xfrm>
            <a:off x="4937039" y="3235524"/>
            <a:ext cx="1362300" cy="6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latin typeface="Montserrat Medium"/>
                <a:ea typeface="Montserrat Medium"/>
                <a:cs typeface="Montserrat Medium"/>
                <a:sym typeface="Montserrat Medium"/>
              </a:rPr>
              <a:t>Saturn is the ringed one</a:t>
            </a:r>
            <a:endParaRPr>
              <a:solidFill>
                <a:srgbClr val="000000"/>
              </a:solidFill>
              <a:latin typeface="Montserrat Medium"/>
              <a:ea typeface="Montserrat Medium"/>
              <a:cs typeface="Montserrat Medium"/>
              <a:sym typeface="Montserrat Medium"/>
            </a:endParaRPr>
          </a:p>
        </p:txBody>
      </p:sp>
      <p:sp>
        <p:nvSpPr>
          <p:cNvPr id="693" name="Google Shape;693;p51"/>
          <p:cNvSpPr txBox="1"/>
          <p:nvPr/>
        </p:nvSpPr>
        <p:spPr>
          <a:xfrm>
            <a:off x="4937035" y="2867725"/>
            <a:ext cx="1362300" cy="3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000000"/>
                </a:solidFill>
                <a:latin typeface="Darker Grotesque Black"/>
                <a:ea typeface="Darker Grotesque Black"/>
                <a:cs typeface="Darker Grotesque Black"/>
                <a:sym typeface="Darker Grotesque Black"/>
              </a:rPr>
              <a:t>Saturn</a:t>
            </a:r>
            <a:endParaRPr sz="2600">
              <a:solidFill>
                <a:srgbClr val="000000"/>
              </a:solidFill>
              <a:latin typeface="Darker Grotesque Black"/>
              <a:ea typeface="Darker Grotesque Black"/>
              <a:cs typeface="Darker Grotesque Black"/>
              <a:sym typeface="Darker Grotesque Black"/>
            </a:endParaRPr>
          </a:p>
        </p:txBody>
      </p:sp>
      <p:sp>
        <p:nvSpPr>
          <p:cNvPr id="694" name="Google Shape;694;p51">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698"/>
        <p:cNvGrpSpPr/>
        <p:nvPr/>
      </p:nvGrpSpPr>
      <p:grpSpPr>
        <a:xfrm>
          <a:off x="0" y="0"/>
          <a:ext cx="0" cy="0"/>
          <a:chOff x="0" y="0"/>
          <a:chExt cx="0" cy="0"/>
        </a:xfrm>
      </p:grpSpPr>
      <p:sp>
        <p:nvSpPr>
          <p:cNvPr id="699" name="Google Shape;699;p52"/>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Bibliographical references</a:t>
            </a:r>
            <a:endParaRPr/>
          </a:p>
        </p:txBody>
      </p:sp>
      <p:sp>
        <p:nvSpPr>
          <p:cNvPr id="700" name="Google Shape;700;p52"/>
          <p:cNvSpPr txBox="1">
            <a:spLocks noGrp="1"/>
          </p:cNvSpPr>
          <p:nvPr>
            <p:ph type="subTitle" idx="1"/>
          </p:nvPr>
        </p:nvSpPr>
        <p:spPr>
          <a:xfrm>
            <a:off x="713225" y="1712550"/>
            <a:ext cx="5263800" cy="2106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a:p>
            <a:pPr marL="457200" lvl="0" indent="-317500" algn="l" rtl="0">
              <a:spcBef>
                <a:spcPts val="0"/>
              </a:spcBef>
              <a:spcAft>
                <a:spcPts val="0"/>
              </a:spcAft>
              <a:buSzPts val="1400"/>
              <a:buChar char="■"/>
            </a:pPr>
            <a:r>
              <a:rPr lang="en" b="1"/>
              <a:t>AUTHOR (YEAR).</a:t>
            </a:r>
            <a:r>
              <a:rPr lang="en"/>
              <a:t> </a:t>
            </a:r>
            <a:r>
              <a:rPr lang="en" i="1"/>
              <a:t>Title of the publication.</a:t>
            </a:r>
            <a:r>
              <a:rPr lang="en"/>
              <a:t> Publisher</a:t>
            </a:r>
            <a:endParaRPr/>
          </a:p>
        </p:txBody>
      </p:sp>
      <p:sp>
        <p:nvSpPr>
          <p:cNvPr id="701" name="Google Shape;701;p52">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705"/>
        <p:cNvGrpSpPr/>
        <p:nvPr/>
      </p:nvGrpSpPr>
      <p:grpSpPr>
        <a:xfrm>
          <a:off x="0" y="0"/>
          <a:ext cx="0" cy="0"/>
          <a:chOff x="0" y="0"/>
          <a:chExt cx="0" cy="0"/>
        </a:xfrm>
      </p:grpSpPr>
      <p:grpSp>
        <p:nvGrpSpPr>
          <p:cNvPr id="706" name="Google Shape;706;p53"/>
          <p:cNvGrpSpPr/>
          <p:nvPr/>
        </p:nvGrpSpPr>
        <p:grpSpPr>
          <a:xfrm>
            <a:off x="4918100" y="1375525"/>
            <a:ext cx="3074650" cy="2580957"/>
            <a:chOff x="4918100" y="1375525"/>
            <a:chExt cx="3074650" cy="2580957"/>
          </a:xfrm>
        </p:grpSpPr>
        <p:sp>
          <p:nvSpPr>
            <p:cNvPr id="707" name="Google Shape;707;p53"/>
            <p:cNvSpPr/>
            <p:nvPr/>
          </p:nvSpPr>
          <p:spPr>
            <a:xfrm>
              <a:off x="6000399" y="3482746"/>
              <a:ext cx="909215" cy="398372"/>
            </a:xfrm>
            <a:custGeom>
              <a:avLst/>
              <a:gdLst/>
              <a:ahLst/>
              <a:cxnLst/>
              <a:rect l="l" t="t" r="r" b="b"/>
              <a:pathLst>
                <a:path w="21971" h="9626" extrusionOk="0">
                  <a:moveTo>
                    <a:pt x="2365" y="1"/>
                  </a:moveTo>
                  <a:cubicBezTo>
                    <a:pt x="1570" y="3223"/>
                    <a:pt x="795" y="6404"/>
                    <a:pt x="0" y="9626"/>
                  </a:cubicBezTo>
                  <a:lnTo>
                    <a:pt x="21970" y="9626"/>
                  </a:lnTo>
                  <a:cubicBezTo>
                    <a:pt x="21196" y="6404"/>
                    <a:pt x="20401" y="3223"/>
                    <a:pt x="19627" y="1"/>
                  </a:cubicBezTo>
                  <a:close/>
                </a:path>
              </a:pathLst>
            </a:custGeom>
            <a:noFill/>
            <a:ln w="1905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3"/>
            <p:cNvSpPr/>
            <p:nvPr/>
          </p:nvSpPr>
          <p:spPr>
            <a:xfrm>
              <a:off x="5898226" y="3881120"/>
              <a:ext cx="1115258" cy="75362"/>
            </a:xfrm>
            <a:custGeom>
              <a:avLst/>
              <a:gdLst/>
              <a:ahLst/>
              <a:cxnLst/>
              <a:rect l="l" t="t" r="r" b="b"/>
              <a:pathLst>
                <a:path w="26950" h="1821" extrusionOk="0">
                  <a:moveTo>
                    <a:pt x="1130" y="0"/>
                  </a:moveTo>
                  <a:cubicBezTo>
                    <a:pt x="503" y="0"/>
                    <a:pt x="0" y="586"/>
                    <a:pt x="0" y="1319"/>
                  </a:cubicBezTo>
                  <a:lnTo>
                    <a:pt x="0" y="1821"/>
                  </a:lnTo>
                  <a:lnTo>
                    <a:pt x="26950" y="1821"/>
                  </a:lnTo>
                  <a:lnTo>
                    <a:pt x="26950" y="1319"/>
                  </a:lnTo>
                  <a:cubicBezTo>
                    <a:pt x="26950" y="565"/>
                    <a:pt x="26427" y="0"/>
                    <a:pt x="25820" y="0"/>
                  </a:cubicBezTo>
                  <a:close/>
                </a:path>
              </a:pathLst>
            </a:custGeom>
            <a:solidFill>
              <a:srgbClr val="000000"/>
            </a:solidFill>
            <a:ln w="1905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3"/>
            <p:cNvSpPr/>
            <p:nvPr/>
          </p:nvSpPr>
          <p:spPr>
            <a:xfrm>
              <a:off x="4918100" y="1375525"/>
              <a:ext cx="3073800" cy="1810200"/>
            </a:xfrm>
            <a:prstGeom prst="rect">
              <a:avLst/>
            </a:prstGeom>
            <a:noFill/>
            <a:ln w="1905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3"/>
            <p:cNvSpPr/>
            <p:nvPr/>
          </p:nvSpPr>
          <p:spPr>
            <a:xfrm>
              <a:off x="4918950" y="3185675"/>
              <a:ext cx="3073800" cy="297000"/>
            </a:xfrm>
            <a:prstGeom prst="rect">
              <a:avLst/>
            </a:prstGeom>
            <a:solidFill>
              <a:schemeClr val="dk1"/>
            </a:solidFill>
            <a:ln w="1905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3"/>
          <p:cNvSpPr txBox="1">
            <a:spLocks noGrp="1"/>
          </p:cNvSpPr>
          <p:nvPr>
            <p:ph type="title"/>
          </p:nvPr>
        </p:nvSpPr>
        <p:spPr>
          <a:xfrm>
            <a:off x="1519850" y="1375525"/>
            <a:ext cx="2790300" cy="13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712" name="Google Shape;712;p53"/>
          <p:cNvSpPr txBox="1">
            <a:spLocks noGrp="1"/>
          </p:cNvSpPr>
          <p:nvPr>
            <p:ph type="subTitle" idx="1"/>
          </p:nvPr>
        </p:nvSpPr>
        <p:spPr>
          <a:xfrm>
            <a:off x="1519850" y="2740825"/>
            <a:ext cx="2790300" cy="10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713" name="Google Shape;713;p53"/>
          <p:cNvPicPr preferRelativeResize="0"/>
          <p:nvPr/>
        </p:nvPicPr>
        <p:blipFill>
          <a:blip r:embed="rId3">
            <a:alphaModFix/>
          </a:blip>
          <a:stretch>
            <a:fillRect/>
          </a:stretch>
        </p:blipFill>
        <p:spPr>
          <a:xfrm>
            <a:off x="5040750" y="1483447"/>
            <a:ext cx="2828500" cy="1594353"/>
          </a:xfrm>
          <a:prstGeom prst="rect">
            <a:avLst/>
          </a:prstGeom>
          <a:noFill/>
          <a:ln w="19050" cap="flat" cmpd="sng">
            <a:solidFill>
              <a:schemeClr val="dk1"/>
            </a:solidFill>
            <a:prstDash val="solid"/>
            <a:miter lim="8000"/>
            <a:headEnd type="none" w="sm" len="sm"/>
            <a:tailEnd type="none" w="sm" len="sm"/>
          </a:ln>
        </p:spPr>
      </p:pic>
      <p:sp>
        <p:nvSpPr>
          <p:cNvPr id="714" name="Google Shape;714;p53">
            <a:hlinkClick r:id="rId4"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sp>
        <p:nvSpPr>
          <p:cNvPr id="719" name="Google Shape;719;p54"/>
          <p:cNvSpPr txBox="1">
            <a:spLocks noGrp="1"/>
          </p:cNvSpPr>
          <p:nvPr>
            <p:ph type="title"/>
          </p:nvPr>
        </p:nvSpPr>
        <p:spPr>
          <a:xfrm>
            <a:off x="2151238" y="539500"/>
            <a:ext cx="4635600" cy="1150500"/>
          </a:xfrm>
          <a:prstGeom prst="rect">
            <a:avLst/>
          </a:prstGeom>
        </p:spPr>
        <p:txBody>
          <a:bodyPr spcFirstLastPara="1" wrap="square" lIns="91425" tIns="91425" rIns="91425" bIns="182875" anchor="ctr" anchorCtr="0">
            <a:noAutofit/>
          </a:bodyPr>
          <a:lstStyle/>
          <a:p>
            <a:pPr marL="0" lvl="0" indent="0" algn="ctr" rtl="0">
              <a:spcBef>
                <a:spcPts val="0"/>
              </a:spcBef>
              <a:spcAft>
                <a:spcPts val="0"/>
              </a:spcAft>
              <a:buNone/>
            </a:pPr>
            <a:r>
              <a:rPr lang="en"/>
              <a:t>Thanks!</a:t>
            </a:r>
            <a:endParaRPr/>
          </a:p>
        </p:txBody>
      </p:sp>
      <p:sp>
        <p:nvSpPr>
          <p:cNvPr id="720" name="Google Shape;720;p54"/>
          <p:cNvSpPr txBox="1">
            <a:spLocks noGrp="1"/>
          </p:cNvSpPr>
          <p:nvPr>
            <p:ph type="subTitle" idx="1"/>
          </p:nvPr>
        </p:nvSpPr>
        <p:spPr>
          <a:xfrm>
            <a:off x="2151238" y="1690000"/>
            <a:ext cx="4635600" cy="13425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sz="2600">
                <a:latin typeface="Darker Grotesque Black"/>
                <a:ea typeface="Darker Grotesque Black"/>
                <a:cs typeface="Darker Grotesque Black"/>
                <a:sym typeface="Darker Grotesque Black"/>
              </a:rPr>
              <a:t>Does anyone have any questions?</a:t>
            </a:r>
            <a:endParaRPr/>
          </a:p>
          <a:p>
            <a:pPr marL="0" lvl="0" indent="0" algn="ctr" rtl="0">
              <a:spcBef>
                <a:spcPts val="0"/>
              </a:spcBef>
              <a:spcAft>
                <a:spcPts val="0"/>
              </a:spcAft>
              <a:buNone/>
            </a:pPr>
            <a:r>
              <a:rPr lang="en" sz="1400"/>
              <a:t>addyouremail@freepik.com</a:t>
            </a:r>
            <a:endParaRPr sz="1400"/>
          </a:p>
          <a:p>
            <a:pPr marL="0" lvl="0" indent="0" algn="ctr" rtl="0">
              <a:spcBef>
                <a:spcPts val="0"/>
              </a:spcBef>
              <a:spcAft>
                <a:spcPts val="0"/>
              </a:spcAft>
              <a:buNone/>
            </a:pPr>
            <a:r>
              <a:rPr lang="en" sz="1400"/>
              <a:t>+91 620 421 838</a:t>
            </a:r>
            <a:endParaRPr sz="1400"/>
          </a:p>
          <a:p>
            <a:pPr marL="0" lvl="0" indent="0" algn="ctr" rtl="0">
              <a:spcBef>
                <a:spcPts val="0"/>
              </a:spcBef>
              <a:spcAft>
                <a:spcPts val="0"/>
              </a:spcAft>
              <a:buNone/>
            </a:pPr>
            <a:r>
              <a:rPr lang="en" sz="1400"/>
              <a:t>yourcompany.com</a:t>
            </a:r>
            <a:endParaRPr sz="1400"/>
          </a:p>
        </p:txBody>
      </p:sp>
      <p:sp>
        <p:nvSpPr>
          <p:cNvPr id="721" name="Google Shape;721;p54">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4"/>
          <p:cNvSpPr txBox="1">
            <a:spLocks noGrp="1"/>
          </p:cNvSpPr>
          <p:nvPr>
            <p:ph type="subTitle" idx="2"/>
          </p:nvPr>
        </p:nvSpPr>
        <p:spPr>
          <a:xfrm>
            <a:off x="2151250" y="2959675"/>
            <a:ext cx="4635600" cy="3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Please keep this slide for attribution</a:t>
            </a:r>
            <a:endParaRPr/>
          </a:p>
        </p:txBody>
      </p:sp>
      <p:grpSp>
        <p:nvGrpSpPr>
          <p:cNvPr id="723" name="Google Shape;723;p54"/>
          <p:cNvGrpSpPr/>
          <p:nvPr/>
        </p:nvGrpSpPr>
        <p:grpSpPr>
          <a:xfrm>
            <a:off x="4203088" y="3387665"/>
            <a:ext cx="531900" cy="474900"/>
            <a:chOff x="4203088" y="3427340"/>
            <a:chExt cx="531900" cy="474900"/>
          </a:xfrm>
        </p:grpSpPr>
        <p:sp>
          <p:nvSpPr>
            <p:cNvPr id="724" name="Google Shape;724;p54"/>
            <p:cNvSpPr/>
            <p:nvPr/>
          </p:nvSpPr>
          <p:spPr>
            <a:xfrm>
              <a:off x="4203088" y="3427340"/>
              <a:ext cx="531900" cy="4749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725;p54"/>
            <p:cNvGrpSpPr/>
            <p:nvPr/>
          </p:nvGrpSpPr>
          <p:grpSpPr>
            <a:xfrm>
              <a:off x="4310360" y="3506736"/>
              <a:ext cx="317354" cy="317394"/>
              <a:chOff x="1379798" y="1723250"/>
              <a:chExt cx="397887" cy="397887"/>
            </a:xfrm>
          </p:grpSpPr>
          <p:sp>
            <p:nvSpPr>
              <p:cNvPr id="726" name="Google Shape;726;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0" name="Google Shape;730;p54"/>
          <p:cNvGrpSpPr/>
          <p:nvPr/>
        </p:nvGrpSpPr>
        <p:grpSpPr>
          <a:xfrm>
            <a:off x="3562825" y="3379124"/>
            <a:ext cx="531900" cy="492000"/>
            <a:chOff x="3562825" y="3418799"/>
            <a:chExt cx="531900" cy="492000"/>
          </a:xfrm>
        </p:grpSpPr>
        <p:sp>
          <p:nvSpPr>
            <p:cNvPr id="731" name="Google Shape;731;p54"/>
            <p:cNvSpPr/>
            <p:nvPr/>
          </p:nvSpPr>
          <p:spPr>
            <a:xfrm>
              <a:off x="3562825" y="3418799"/>
              <a:ext cx="531900" cy="4920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54"/>
            <p:cNvGrpSpPr/>
            <p:nvPr/>
          </p:nvGrpSpPr>
          <p:grpSpPr>
            <a:xfrm>
              <a:off x="3670189" y="3506107"/>
              <a:ext cx="317371" cy="317394"/>
              <a:chOff x="266768" y="1721375"/>
              <a:chExt cx="397907" cy="397887"/>
            </a:xfrm>
          </p:grpSpPr>
          <p:sp>
            <p:nvSpPr>
              <p:cNvPr id="733" name="Google Shape;733;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5" name="Google Shape;735;p54"/>
          <p:cNvGrpSpPr/>
          <p:nvPr/>
        </p:nvGrpSpPr>
        <p:grpSpPr>
          <a:xfrm>
            <a:off x="4843363" y="3380419"/>
            <a:ext cx="531900" cy="492000"/>
            <a:chOff x="4843363" y="3420094"/>
            <a:chExt cx="531900" cy="492000"/>
          </a:xfrm>
        </p:grpSpPr>
        <p:sp>
          <p:nvSpPr>
            <p:cNvPr id="736" name="Google Shape;736;p54"/>
            <p:cNvSpPr/>
            <p:nvPr/>
          </p:nvSpPr>
          <p:spPr>
            <a:xfrm>
              <a:off x="4843363" y="3420094"/>
              <a:ext cx="531900" cy="492000"/>
            </a:xfrm>
            <a:prstGeom prst="rect">
              <a:avLst/>
            </a:prstGeom>
            <a:noFill/>
            <a:ln w="1905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54"/>
            <p:cNvGrpSpPr/>
            <p:nvPr/>
          </p:nvGrpSpPr>
          <p:grpSpPr>
            <a:xfrm>
              <a:off x="4950544" y="3506108"/>
              <a:ext cx="317338" cy="317394"/>
              <a:chOff x="864491" y="1723250"/>
              <a:chExt cx="397866" cy="397887"/>
            </a:xfrm>
          </p:grpSpPr>
          <p:sp>
            <p:nvSpPr>
              <p:cNvPr id="738" name="Google Shape;738;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744"/>
        <p:cNvGrpSpPr/>
        <p:nvPr/>
      </p:nvGrpSpPr>
      <p:grpSpPr>
        <a:xfrm>
          <a:off x="0" y="0"/>
          <a:ext cx="0" cy="0"/>
          <a:chOff x="0" y="0"/>
          <a:chExt cx="0" cy="0"/>
        </a:xfrm>
      </p:grpSpPr>
      <p:sp>
        <p:nvSpPr>
          <p:cNvPr id="745" name="Google Shape;745;p55"/>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Ramadan: Icon Pack</a:t>
            </a:r>
            <a:endParaRPr/>
          </a:p>
        </p:txBody>
      </p:sp>
      <p:grpSp>
        <p:nvGrpSpPr>
          <p:cNvPr id="746" name="Google Shape;746;p55"/>
          <p:cNvGrpSpPr/>
          <p:nvPr/>
        </p:nvGrpSpPr>
        <p:grpSpPr>
          <a:xfrm>
            <a:off x="815063" y="4005238"/>
            <a:ext cx="484325" cy="484625"/>
            <a:chOff x="713825" y="3352225"/>
            <a:chExt cx="484325" cy="484625"/>
          </a:xfrm>
        </p:grpSpPr>
        <p:sp>
          <p:nvSpPr>
            <p:cNvPr id="747" name="Google Shape;747;p55"/>
            <p:cNvSpPr/>
            <p:nvPr/>
          </p:nvSpPr>
          <p:spPr>
            <a:xfrm>
              <a:off x="713825" y="3352225"/>
              <a:ext cx="484325" cy="378050"/>
            </a:xfrm>
            <a:custGeom>
              <a:avLst/>
              <a:gdLst/>
              <a:ahLst/>
              <a:cxnLst/>
              <a:rect l="l" t="t" r="r" b="b"/>
              <a:pathLst>
                <a:path w="19373" h="15122" extrusionOk="0">
                  <a:moveTo>
                    <a:pt x="9680" y="1"/>
                  </a:moveTo>
                  <a:lnTo>
                    <a:pt x="7621" y="1953"/>
                  </a:lnTo>
                  <a:lnTo>
                    <a:pt x="4847" y="1299"/>
                  </a:lnTo>
                  <a:lnTo>
                    <a:pt x="4025" y="4025"/>
                  </a:lnTo>
                  <a:lnTo>
                    <a:pt x="1287" y="4847"/>
                  </a:lnTo>
                  <a:lnTo>
                    <a:pt x="1941" y="7609"/>
                  </a:lnTo>
                  <a:lnTo>
                    <a:pt x="1" y="9681"/>
                  </a:lnTo>
                  <a:lnTo>
                    <a:pt x="1941" y="11752"/>
                  </a:lnTo>
                  <a:lnTo>
                    <a:pt x="1287" y="14515"/>
                  </a:lnTo>
                  <a:lnTo>
                    <a:pt x="2525" y="14896"/>
                  </a:lnTo>
                  <a:cubicBezTo>
                    <a:pt x="2584" y="14872"/>
                    <a:pt x="2656" y="14860"/>
                    <a:pt x="2715" y="14848"/>
                  </a:cubicBezTo>
                  <a:cubicBezTo>
                    <a:pt x="2834" y="14241"/>
                    <a:pt x="3156" y="13681"/>
                    <a:pt x="3584" y="13264"/>
                  </a:cubicBezTo>
                  <a:cubicBezTo>
                    <a:pt x="2953" y="12217"/>
                    <a:pt x="2596" y="10978"/>
                    <a:pt x="2596" y="9669"/>
                  </a:cubicBezTo>
                  <a:cubicBezTo>
                    <a:pt x="2596" y="5752"/>
                    <a:pt x="5787" y="2584"/>
                    <a:pt x="9680" y="2584"/>
                  </a:cubicBezTo>
                  <a:cubicBezTo>
                    <a:pt x="13586" y="2584"/>
                    <a:pt x="16765" y="5763"/>
                    <a:pt x="16765" y="9669"/>
                  </a:cubicBezTo>
                  <a:cubicBezTo>
                    <a:pt x="16765" y="11490"/>
                    <a:pt x="16074" y="13145"/>
                    <a:pt x="14943" y="14419"/>
                  </a:cubicBezTo>
                  <a:cubicBezTo>
                    <a:pt x="15360" y="14562"/>
                    <a:pt x="15729" y="14800"/>
                    <a:pt x="16027" y="15122"/>
                  </a:cubicBezTo>
                  <a:lnTo>
                    <a:pt x="18074" y="14515"/>
                  </a:lnTo>
                  <a:lnTo>
                    <a:pt x="17420" y="11752"/>
                  </a:lnTo>
                  <a:lnTo>
                    <a:pt x="19372" y="9681"/>
                  </a:lnTo>
                  <a:lnTo>
                    <a:pt x="17420" y="7609"/>
                  </a:lnTo>
                  <a:lnTo>
                    <a:pt x="18074" y="4847"/>
                  </a:lnTo>
                  <a:lnTo>
                    <a:pt x="15336" y="4025"/>
                  </a:lnTo>
                  <a:lnTo>
                    <a:pt x="14526" y="1299"/>
                  </a:lnTo>
                  <a:lnTo>
                    <a:pt x="11752" y="1953"/>
                  </a:lnTo>
                  <a:lnTo>
                    <a:pt x="96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751925" y="3693650"/>
              <a:ext cx="408700" cy="143200"/>
            </a:xfrm>
            <a:custGeom>
              <a:avLst/>
              <a:gdLst/>
              <a:ahLst/>
              <a:cxnLst/>
              <a:rect l="l" t="t" r="r" b="b"/>
              <a:pathLst>
                <a:path w="16348" h="5728" extrusionOk="0">
                  <a:moveTo>
                    <a:pt x="4025" y="0"/>
                  </a:moveTo>
                  <a:cubicBezTo>
                    <a:pt x="3073" y="0"/>
                    <a:pt x="2311" y="774"/>
                    <a:pt x="2311" y="1715"/>
                  </a:cubicBezTo>
                  <a:lnTo>
                    <a:pt x="2311" y="2274"/>
                  </a:lnTo>
                  <a:lnTo>
                    <a:pt x="1751" y="2274"/>
                  </a:lnTo>
                  <a:cubicBezTo>
                    <a:pt x="775" y="2286"/>
                    <a:pt x="1" y="3048"/>
                    <a:pt x="1" y="4001"/>
                  </a:cubicBezTo>
                  <a:cubicBezTo>
                    <a:pt x="1" y="4465"/>
                    <a:pt x="179" y="4894"/>
                    <a:pt x="513" y="5227"/>
                  </a:cubicBezTo>
                  <a:cubicBezTo>
                    <a:pt x="834" y="5549"/>
                    <a:pt x="1275" y="5727"/>
                    <a:pt x="1727" y="5727"/>
                  </a:cubicBezTo>
                  <a:lnTo>
                    <a:pt x="15110" y="5727"/>
                  </a:lnTo>
                  <a:cubicBezTo>
                    <a:pt x="15800" y="5727"/>
                    <a:pt x="16348" y="5144"/>
                    <a:pt x="16348" y="4417"/>
                  </a:cubicBezTo>
                  <a:cubicBezTo>
                    <a:pt x="16348" y="3703"/>
                    <a:pt x="15765" y="3144"/>
                    <a:pt x="15062" y="3144"/>
                  </a:cubicBezTo>
                  <a:cubicBezTo>
                    <a:pt x="14943" y="3144"/>
                    <a:pt x="14824" y="3155"/>
                    <a:pt x="14705" y="3179"/>
                  </a:cubicBezTo>
                  <a:lnTo>
                    <a:pt x="14169" y="3346"/>
                  </a:lnTo>
                  <a:lnTo>
                    <a:pt x="14014" y="2810"/>
                  </a:lnTo>
                  <a:cubicBezTo>
                    <a:pt x="13812" y="2191"/>
                    <a:pt x="13252" y="1774"/>
                    <a:pt x="12598" y="1774"/>
                  </a:cubicBezTo>
                  <a:cubicBezTo>
                    <a:pt x="12050" y="1774"/>
                    <a:pt x="11550" y="2072"/>
                    <a:pt x="11288" y="2548"/>
                  </a:cubicBezTo>
                  <a:lnTo>
                    <a:pt x="11121" y="2846"/>
                  </a:lnTo>
                  <a:lnTo>
                    <a:pt x="8216" y="2846"/>
                  </a:lnTo>
                  <a:lnTo>
                    <a:pt x="8073" y="2489"/>
                  </a:lnTo>
                  <a:cubicBezTo>
                    <a:pt x="7859" y="1989"/>
                    <a:pt x="7406" y="1667"/>
                    <a:pt x="6871" y="1667"/>
                  </a:cubicBezTo>
                  <a:cubicBezTo>
                    <a:pt x="6716" y="1667"/>
                    <a:pt x="6585" y="1691"/>
                    <a:pt x="6430" y="1739"/>
                  </a:cubicBezTo>
                  <a:lnTo>
                    <a:pt x="5835" y="1953"/>
                  </a:lnTo>
                  <a:lnTo>
                    <a:pt x="5692" y="1322"/>
                  </a:lnTo>
                  <a:cubicBezTo>
                    <a:pt x="5513" y="536"/>
                    <a:pt x="4823" y="0"/>
                    <a:pt x="40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807000" y="3445100"/>
              <a:ext cx="297675" cy="290550"/>
            </a:xfrm>
            <a:custGeom>
              <a:avLst/>
              <a:gdLst/>
              <a:ahLst/>
              <a:cxnLst/>
              <a:rect l="l" t="t" r="r" b="b"/>
              <a:pathLst>
                <a:path w="11907" h="11622" extrusionOk="0">
                  <a:moveTo>
                    <a:pt x="5953" y="1"/>
                  </a:moveTo>
                  <a:cubicBezTo>
                    <a:pt x="2679" y="1"/>
                    <a:pt x="0" y="2668"/>
                    <a:pt x="0" y="5954"/>
                  </a:cubicBezTo>
                  <a:cubicBezTo>
                    <a:pt x="0" y="7049"/>
                    <a:pt x="298" y="8073"/>
                    <a:pt x="822" y="8954"/>
                  </a:cubicBezTo>
                  <a:cubicBezTo>
                    <a:pt x="1120" y="8859"/>
                    <a:pt x="1441" y="8799"/>
                    <a:pt x="1786" y="8799"/>
                  </a:cubicBezTo>
                  <a:cubicBezTo>
                    <a:pt x="2441" y="8811"/>
                    <a:pt x="3084" y="9037"/>
                    <a:pt x="3596" y="9430"/>
                  </a:cubicBezTo>
                  <a:cubicBezTo>
                    <a:pt x="3929" y="9716"/>
                    <a:pt x="4215" y="10073"/>
                    <a:pt x="4394" y="10478"/>
                  </a:cubicBezTo>
                  <a:cubicBezTo>
                    <a:pt x="4465" y="10466"/>
                    <a:pt x="4560" y="10466"/>
                    <a:pt x="4632" y="10466"/>
                  </a:cubicBezTo>
                  <a:cubicBezTo>
                    <a:pt x="5501" y="10466"/>
                    <a:pt x="6275" y="10907"/>
                    <a:pt x="6715" y="11621"/>
                  </a:cubicBezTo>
                  <a:lnTo>
                    <a:pt x="8228" y="11621"/>
                  </a:lnTo>
                  <a:cubicBezTo>
                    <a:pt x="8561" y="11157"/>
                    <a:pt x="9037" y="10835"/>
                    <a:pt x="9573" y="10669"/>
                  </a:cubicBezTo>
                  <a:cubicBezTo>
                    <a:pt x="10990" y="9585"/>
                    <a:pt x="11907" y="7871"/>
                    <a:pt x="11907" y="5954"/>
                  </a:cubicBezTo>
                  <a:cubicBezTo>
                    <a:pt x="11907" y="2679"/>
                    <a:pt x="9240" y="1"/>
                    <a:pt x="5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5"/>
          <p:cNvGrpSpPr/>
          <p:nvPr/>
        </p:nvGrpSpPr>
        <p:grpSpPr>
          <a:xfrm>
            <a:off x="5750375" y="4004950"/>
            <a:ext cx="485200" cy="485200"/>
            <a:chOff x="5033425" y="3351650"/>
            <a:chExt cx="485200" cy="485200"/>
          </a:xfrm>
        </p:grpSpPr>
        <p:sp>
          <p:nvSpPr>
            <p:cNvPr id="751" name="Google Shape;751;p55"/>
            <p:cNvSpPr/>
            <p:nvPr/>
          </p:nvSpPr>
          <p:spPr>
            <a:xfrm>
              <a:off x="5229275" y="3351650"/>
              <a:ext cx="93775" cy="52400"/>
            </a:xfrm>
            <a:custGeom>
              <a:avLst/>
              <a:gdLst/>
              <a:ahLst/>
              <a:cxnLst/>
              <a:rect l="l" t="t" r="r" b="b"/>
              <a:pathLst>
                <a:path w="3751" h="2096" extrusionOk="0">
                  <a:moveTo>
                    <a:pt x="1870" y="0"/>
                  </a:moveTo>
                  <a:cubicBezTo>
                    <a:pt x="846" y="0"/>
                    <a:pt x="1" y="833"/>
                    <a:pt x="1" y="1881"/>
                  </a:cubicBezTo>
                  <a:lnTo>
                    <a:pt x="1" y="2096"/>
                  </a:lnTo>
                  <a:cubicBezTo>
                    <a:pt x="608" y="1953"/>
                    <a:pt x="1227" y="1881"/>
                    <a:pt x="1870" y="1881"/>
                  </a:cubicBezTo>
                  <a:cubicBezTo>
                    <a:pt x="2513" y="1881"/>
                    <a:pt x="3132" y="1953"/>
                    <a:pt x="3751" y="2096"/>
                  </a:cubicBezTo>
                  <a:lnTo>
                    <a:pt x="3751" y="1881"/>
                  </a:lnTo>
                  <a:cubicBezTo>
                    <a:pt x="3751" y="845"/>
                    <a:pt x="2918" y="0"/>
                    <a:pt x="18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5108725" y="3426950"/>
              <a:ext cx="334875" cy="334875"/>
            </a:xfrm>
            <a:custGeom>
              <a:avLst/>
              <a:gdLst/>
              <a:ahLst/>
              <a:cxnLst/>
              <a:rect l="l" t="t" r="r" b="b"/>
              <a:pathLst>
                <a:path w="13395" h="13395" extrusionOk="0">
                  <a:moveTo>
                    <a:pt x="9168" y="3239"/>
                  </a:moveTo>
                  <a:cubicBezTo>
                    <a:pt x="9668" y="3239"/>
                    <a:pt x="10133" y="3429"/>
                    <a:pt x="10490" y="3786"/>
                  </a:cubicBezTo>
                  <a:cubicBezTo>
                    <a:pt x="10847" y="4144"/>
                    <a:pt x="11038" y="4608"/>
                    <a:pt x="11038" y="5120"/>
                  </a:cubicBezTo>
                  <a:cubicBezTo>
                    <a:pt x="11038" y="5620"/>
                    <a:pt x="10847" y="6084"/>
                    <a:pt x="10502" y="6442"/>
                  </a:cubicBezTo>
                  <a:cubicBezTo>
                    <a:pt x="10145" y="6799"/>
                    <a:pt x="9680" y="6989"/>
                    <a:pt x="9180" y="6989"/>
                  </a:cubicBezTo>
                  <a:cubicBezTo>
                    <a:pt x="8883" y="6989"/>
                    <a:pt x="8585" y="6918"/>
                    <a:pt x="8311" y="6787"/>
                  </a:cubicBezTo>
                  <a:lnTo>
                    <a:pt x="7501" y="7596"/>
                  </a:lnTo>
                  <a:lnTo>
                    <a:pt x="9240" y="9347"/>
                  </a:lnTo>
                  <a:lnTo>
                    <a:pt x="8430" y="10144"/>
                  </a:lnTo>
                  <a:lnTo>
                    <a:pt x="6692" y="8406"/>
                  </a:lnTo>
                  <a:lnTo>
                    <a:pt x="4953" y="10144"/>
                  </a:lnTo>
                  <a:lnTo>
                    <a:pt x="4144" y="9347"/>
                  </a:lnTo>
                  <a:lnTo>
                    <a:pt x="5882" y="7596"/>
                  </a:lnTo>
                  <a:lnTo>
                    <a:pt x="5073" y="6787"/>
                  </a:lnTo>
                  <a:cubicBezTo>
                    <a:pt x="4799" y="6918"/>
                    <a:pt x="4513" y="6989"/>
                    <a:pt x="4203" y="6989"/>
                  </a:cubicBezTo>
                  <a:cubicBezTo>
                    <a:pt x="3703" y="6989"/>
                    <a:pt x="3239" y="6799"/>
                    <a:pt x="2882" y="6442"/>
                  </a:cubicBezTo>
                  <a:cubicBezTo>
                    <a:pt x="2525" y="6084"/>
                    <a:pt x="2334" y="5620"/>
                    <a:pt x="2334" y="5120"/>
                  </a:cubicBezTo>
                  <a:cubicBezTo>
                    <a:pt x="2334" y="4608"/>
                    <a:pt x="2525" y="4144"/>
                    <a:pt x="2882" y="3786"/>
                  </a:cubicBezTo>
                  <a:cubicBezTo>
                    <a:pt x="3239" y="3429"/>
                    <a:pt x="3703" y="3239"/>
                    <a:pt x="4203" y="3239"/>
                  </a:cubicBezTo>
                  <a:cubicBezTo>
                    <a:pt x="4715" y="3239"/>
                    <a:pt x="5168" y="3429"/>
                    <a:pt x="5537" y="3786"/>
                  </a:cubicBezTo>
                  <a:cubicBezTo>
                    <a:pt x="5894" y="4144"/>
                    <a:pt x="6085" y="4608"/>
                    <a:pt x="6085" y="5120"/>
                  </a:cubicBezTo>
                  <a:cubicBezTo>
                    <a:pt x="6085" y="5418"/>
                    <a:pt x="6013" y="5715"/>
                    <a:pt x="5870" y="5977"/>
                  </a:cubicBezTo>
                  <a:lnTo>
                    <a:pt x="6680" y="6799"/>
                  </a:lnTo>
                  <a:lnTo>
                    <a:pt x="7501" y="5977"/>
                  </a:lnTo>
                  <a:cubicBezTo>
                    <a:pt x="7359" y="5715"/>
                    <a:pt x="7287" y="5430"/>
                    <a:pt x="7287" y="5120"/>
                  </a:cubicBezTo>
                  <a:cubicBezTo>
                    <a:pt x="7287" y="4608"/>
                    <a:pt x="7478" y="4144"/>
                    <a:pt x="7835" y="3786"/>
                  </a:cubicBezTo>
                  <a:cubicBezTo>
                    <a:pt x="8192" y="3429"/>
                    <a:pt x="8656" y="3239"/>
                    <a:pt x="9168" y="3239"/>
                  </a:cubicBezTo>
                  <a:close/>
                  <a:moveTo>
                    <a:pt x="6692" y="0"/>
                  </a:moveTo>
                  <a:cubicBezTo>
                    <a:pt x="3001" y="0"/>
                    <a:pt x="0" y="3001"/>
                    <a:pt x="0" y="6692"/>
                  </a:cubicBezTo>
                  <a:cubicBezTo>
                    <a:pt x="0" y="10383"/>
                    <a:pt x="3001" y="13395"/>
                    <a:pt x="6692" y="13395"/>
                  </a:cubicBezTo>
                  <a:cubicBezTo>
                    <a:pt x="10383" y="13371"/>
                    <a:pt x="13395" y="10383"/>
                    <a:pt x="13395" y="6692"/>
                  </a:cubicBezTo>
                  <a:cubicBezTo>
                    <a:pt x="13395" y="3001"/>
                    <a:pt x="10383" y="0"/>
                    <a:pt x="6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5377200" y="3409075"/>
              <a:ext cx="84275" cy="83975"/>
            </a:xfrm>
            <a:custGeom>
              <a:avLst/>
              <a:gdLst/>
              <a:ahLst/>
              <a:cxnLst/>
              <a:rect l="l" t="t" r="r" b="b"/>
              <a:pathLst>
                <a:path w="3371" h="3359" extrusionOk="0">
                  <a:moveTo>
                    <a:pt x="1489" y="1"/>
                  </a:moveTo>
                  <a:cubicBezTo>
                    <a:pt x="977" y="1"/>
                    <a:pt x="525" y="191"/>
                    <a:pt x="168" y="549"/>
                  </a:cubicBezTo>
                  <a:lnTo>
                    <a:pt x="1" y="715"/>
                  </a:lnTo>
                  <a:cubicBezTo>
                    <a:pt x="1084" y="1370"/>
                    <a:pt x="2001" y="2275"/>
                    <a:pt x="2656" y="3358"/>
                  </a:cubicBezTo>
                  <a:lnTo>
                    <a:pt x="2811" y="3192"/>
                  </a:lnTo>
                  <a:cubicBezTo>
                    <a:pt x="3168" y="2835"/>
                    <a:pt x="3370" y="2382"/>
                    <a:pt x="3370" y="1870"/>
                  </a:cubicBezTo>
                  <a:cubicBezTo>
                    <a:pt x="3370" y="1370"/>
                    <a:pt x="3168" y="906"/>
                    <a:pt x="2811" y="549"/>
                  </a:cubicBezTo>
                  <a:cubicBezTo>
                    <a:pt x="2454" y="191"/>
                    <a:pt x="2001" y="1"/>
                    <a:pt x="1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5320050" y="3536475"/>
              <a:ext cx="36350" cy="36650"/>
            </a:xfrm>
            <a:custGeom>
              <a:avLst/>
              <a:gdLst/>
              <a:ahLst/>
              <a:cxnLst/>
              <a:rect l="l" t="t" r="r" b="b"/>
              <a:pathLst>
                <a:path w="1454" h="1466" extrusionOk="0">
                  <a:moveTo>
                    <a:pt x="727" y="1"/>
                  </a:moveTo>
                  <a:cubicBezTo>
                    <a:pt x="537" y="1"/>
                    <a:pt x="334" y="84"/>
                    <a:pt x="203" y="215"/>
                  </a:cubicBezTo>
                  <a:cubicBezTo>
                    <a:pt x="72" y="346"/>
                    <a:pt x="1" y="537"/>
                    <a:pt x="1" y="739"/>
                  </a:cubicBezTo>
                  <a:cubicBezTo>
                    <a:pt x="1" y="929"/>
                    <a:pt x="72" y="1120"/>
                    <a:pt x="203" y="1251"/>
                  </a:cubicBezTo>
                  <a:cubicBezTo>
                    <a:pt x="334" y="1394"/>
                    <a:pt x="537" y="1465"/>
                    <a:pt x="727" y="1465"/>
                  </a:cubicBezTo>
                  <a:cubicBezTo>
                    <a:pt x="918" y="1465"/>
                    <a:pt x="1108" y="1394"/>
                    <a:pt x="1251" y="1251"/>
                  </a:cubicBezTo>
                  <a:cubicBezTo>
                    <a:pt x="1382" y="1120"/>
                    <a:pt x="1453" y="929"/>
                    <a:pt x="1453" y="739"/>
                  </a:cubicBezTo>
                  <a:cubicBezTo>
                    <a:pt x="1453" y="537"/>
                    <a:pt x="1382" y="346"/>
                    <a:pt x="1251" y="215"/>
                  </a:cubicBezTo>
                  <a:cubicBezTo>
                    <a:pt x="1096" y="84"/>
                    <a:pt x="918" y="1"/>
                    <a:pt x="7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5195950" y="3536475"/>
              <a:ext cx="36925" cy="36650"/>
            </a:xfrm>
            <a:custGeom>
              <a:avLst/>
              <a:gdLst/>
              <a:ahLst/>
              <a:cxnLst/>
              <a:rect l="l" t="t" r="r" b="b"/>
              <a:pathLst>
                <a:path w="1477" h="1466" extrusionOk="0">
                  <a:moveTo>
                    <a:pt x="738" y="1"/>
                  </a:moveTo>
                  <a:cubicBezTo>
                    <a:pt x="536" y="1"/>
                    <a:pt x="345" y="84"/>
                    <a:pt x="214" y="215"/>
                  </a:cubicBezTo>
                  <a:cubicBezTo>
                    <a:pt x="71" y="346"/>
                    <a:pt x="0" y="537"/>
                    <a:pt x="0" y="739"/>
                  </a:cubicBezTo>
                  <a:cubicBezTo>
                    <a:pt x="0" y="929"/>
                    <a:pt x="71" y="1120"/>
                    <a:pt x="214" y="1251"/>
                  </a:cubicBezTo>
                  <a:cubicBezTo>
                    <a:pt x="345" y="1394"/>
                    <a:pt x="536" y="1465"/>
                    <a:pt x="738" y="1465"/>
                  </a:cubicBezTo>
                  <a:cubicBezTo>
                    <a:pt x="929" y="1465"/>
                    <a:pt x="1119" y="1394"/>
                    <a:pt x="1250" y="1251"/>
                  </a:cubicBezTo>
                  <a:cubicBezTo>
                    <a:pt x="1393" y="1120"/>
                    <a:pt x="1464" y="929"/>
                    <a:pt x="1464" y="739"/>
                  </a:cubicBezTo>
                  <a:cubicBezTo>
                    <a:pt x="1476" y="537"/>
                    <a:pt x="1393" y="358"/>
                    <a:pt x="1250" y="215"/>
                  </a:cubicBezTo>
                  <a:cubicBezTo>
                    <a:pt x="1119" y="84"/>
                    <a:pt x="929" y="1"/>
                    <a:pt x="7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5466200" y="3547500"/>
              <a:ext cx="52425" cy="93775"/>
            </a:xfrm>
            <a:custGeom>
              <a:avLst/>
              <a:gdLst/>
              <a:ahLst/>
              <a:cxnLst/>
              <a:rect l="l" t="t" r="r" b="b"/>
              <a:pathLst>
                <a:path w="2097" h="3751" extrusionOk="0">
                  <a:moveTo>
                    <a:pt x="1" y="0"/>
                  </a:moveTo>
                  <a:cubicBezTo>
                    <a:pt x="144" y="596"/>
                    <a:pt x="227" y="1215"/>
                    <a:pt x="227" y="1870"/>
                  </a:cubicBezTo>
                  <a:cubicBezTo>
                    <a:pt x="227" y="2524"/>
                    <a:pt x="144" y="3132"/>
                    <a:pt x="1" y="3751"/>
                  </a:cubicBezTo>
                  <a:lnTo>
                    <a:pt x="227" y="3751"/>
                  </a:lnTo>
                  <a:cubicBezTo>
                    <a:pt x="1251" y="3751"/>
                    <a:pt x="2096" y="2917"/>
                    <a:pt x="2096" y="1870"/>
                  </a:cubicBezTo>
                  <a:cubicBezTo>
                    <a:pt x="2096" y="834"/>
                    <a:pt x="1251" y="0"/>
                    <a:pt x="2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5377200" y="3695425"/>
              <a:ext cx="84275" cy="84275"/>
            </a:xfrm>
            <a:custGeom>
              <a:avLst/>
              <a:gdLst/>
              <a:ahLst/>
              <a:cxnLst/>
              <a:rect l="l" t="t" r="r" b="b"/>
              <a:pathLst>
                <a:path w="3371" h="3371" extrusionOk="0">
                  <a:moveTo>
                    <a:pt x="2656" y="1"/>
                  </a:moveTo>
                  <a:cubicBezTo>
                    <a:pt x="2001" y="1084"/>
                    <a:pt x="1084" y="2001"/>
                    <a:pt x="1" y="2656"/>
                  </a:cubicBezTo>
                  <a:lnTo>
                    <a:pt x="168" y="2811"/>
                  </a:lnTo>
                  <a:cubicBezTo>
                    <a:pt x="525" y="3168"/>
                    <a:pt x="989" y="3370"/>
                    <a:pt x="1489" y="3370"/>
                  </a:cubicBezTo>
                  <a:cubicBezTo>
                    <a:pt x="2001" y="3370"/>
                    <a:pt x="2454" y="3168"/>
                    <a:pt x="2811" y="2811"/>
                  </a:cubicBezTo>
                  <a:cubicBezTo>
                    <a:pt x="3168" y="2453"/>
                    <a:pt x="3370" y="2001"/>
                    <a:pt x="3370" y="1489"/>
                  </a:cubicBezTo>
                  <a:cubicBezTo>
                    <a:pt x="3370" y="989"/>
                    <a:pt x="3168" y="525"/>
                    <a:pt x="2811" y="167"/>
                  </a:cubicBezTo>
                  <a:lnTo>
                    <a:pt x="26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5229275" y="3784425"/>
              <a:ext cx="93775" cy="52425"/>
            </a:xfrm>
            <a:custGeom>
              <a:avLst/>
              <a:gdLst/>
              <a:ahLst/>
              <a:cxnLst/>
              <a:rect l="l" t="t" r="r" b="b"/>
              <a:pathLst>
                <a:path w="3751" h="2097" extrusionOk="0">
                  <a:moveTo>
                    <a:pt x="1" y="1"/>
                  </a:moveTo>
                  <a:lnTo>
                    <a:pt x="1" y="227"/>
                  </a:lnTo>
                  <a:cubicBezTo>
                    <a:pt x="1" y="1251"/>
                    <a:pt x="834" y="2096"/>
                    <a:pt x="1870" y="2096"/>
                  </a:cubicBezTo>
                  <a:cubicBezTo>
                    <a:pt x="2894" y="2096"/>
                    <a:pt x="3751" y="1263"/>
                    <a:pt x="3751" y="227"/>
                  </a:cubicBezTo>
                  <a:lnTo>
                    <a:pt x="3751" y="1"/>
                  </a:lnTo>
                  <a:cubicBezTo>
                    <a:pt x="3156" y="132"/>
                    <a:pt x="2525" y="227"/>
                    <a:pt x="1870" y="227"/>
                  </a:cubicBezTo>
                  <a:cubicBezTo>
                    <a:pt x="1227" y="227"/>
                    <a:pt x="608" y="1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5090875" y="3409075"/>
              <a:ext cx="83950" cy="83975"/>
            </a:xfrm>
            <a:custGeom>
              <a:avLst/>
              <a:gdLst/>
              <a:ahLst/>
              <a:cxnLst/>
              <a:rect l="l" t="t" r="r" b="b"/>
              <a:pathLst>
                <a:path w="3358" h="3359" extrusionOk="0">
                  <a:moveTo>
                    <a:pt x="1869" y="1"/>
                  </a:moveTo>
                  <a:cubicBezTo>
                    <a:pt x="1369" y="1"/>
                    <a:pt x="905" y="191"/>
                    <a:pt x="548" y="549"/>
                  </a:cubicBezTo>
                  <a:cubicBezTo>
                    <a:pt x="191" y="906"/>
                    <a:pt x="0" y="1370"/>
                    <a:pt x="0" y="1870"/>
                  </a:cubicBezTo>
                  <a:cubicBezTo>
                    <a:pt x="0" y="2382"/>
                    <a:pt x="191" y="2835"/>
                    <a:pt x="548" y="3192"/>
                  </a:cubicBezTo>
                  <a:lnTo>
                    <a:pt x="714" y="3358"/>
                  </a:lnTo>
                  <a:cubicBezTo>
                    <a:pt x="1369" y="2275"/>
                    <a:pt x="2274" y="1370"/>
                    <a:pt x="3358" y="715"/>
                  </a:cubicBezTo>
                  <a:lnTo>
                    <a:pt x="3191" y="549"/>
                  </a:lnTo>
                  <a:cubicBezTo>
                    <a:pt x="2834" y="191"/>
                    <a:pt x="2381" y="1"/>
                    <a:pt x="18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5090875" y="3695425"/>
              <a:ext cx="83950" cy="84275"/>
            </a:xfrm>
            <a:custGeom>
              <a:avLst/>
              <a:gdLst/>
              <a:ahLst/>
              <a:cxnLst/>
              <a:rect l="l" t="t" r="r" b="b"/>
              <a:pathLst>
                <a:path w="3358" h="3371" extrusionOk="0">
                  <a:moveTo>
                    <a:pt x="714" y="1"/>
                  </a:moveTo>
                  <a:lnTo>
                    <a:pt x="548" y="167"/>
                  </a:lnTo>
                  <a:cubicBezTo>
                    <a:pt x="191" y="525"/>
                    <a:pt x="0" y="989"/>
                    <a:pt x="0" y="1489"/>
                  </a:cubicBezTo>
                  <a:cubicBezTo>
                    <a:pt x="0" y="2001"/>
                    <a:pt x="191" y="2453"/>
                    <a:pt x="548" y="2811"/>
                  </a:cubicBezTo>
                  <a:cubicBezTo>
                    <a:pt x="905" y="3168"/>
                    <a:pt x="1369" y="3370"/>
                    <a:pt x="1869" y="3370"/>
                  </a:cubicBezTo>
                  <a:cubicBezTo>
                    <a:pt x="2381" y="3370"/>
                    <a:pt x="2834" y="3168"/>
                    <a:pt x="3191" y="2811"/>
                  </a:cubicBezTo>
                  <a:lnTo>
                    <a:pt x="3358" y="2656"/>
                  </a:lnTo>
                  <a:cubicBezTo>
                    <a:pt x="2286" y="2001"/>
                    <a:pt x="1369" y="1072"/>
                    <a:pt x="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5033425" y="3547500"/>
              <a:ext cx="52400" cy="93775"/>
            </a:xfrm>
            <a:custGeom>
              <a:avLst/>
              <a:gdLst/>
              <a:ahLst/>
              <a:cxnLst/>
              <a:rect l="l" t="t" r="r" b="b"/>
              <a:pathLst>
                <a:path w="2096" h="3751" extrusionOk="0">
                  <a:moveTo>
                    <a:pt x="1881" y="0"/>
                  </a:moveTo>
                  <a:cubicBezTo>
                    <a:pt x="846" y="0"/>
                    <a:pt x="0" y="834"/>
                    <a:pt x="0" y="1870"/>
                  </a:cubicBezTo>
                  <a:cubicBezTo>
                    <a:pt x="0" y="2894"/>
                    <a:pt x="834" y="3751"/>
                    <a:pt x="1881" y="3751"/>
                  </a:cubicBezTo>
                  <a:lnTo>
                    <a:pt x="2096" y="3751"/>
                  </a:lnTo>
                  <a:cubicBezTo>
                    <a:pt x="1965" y="3132"/>
                    <a:pt x="1881" y="2513"/>
                    <a:pt x="1881" y="1870"/>
                  </a:cubicBezTo>
                  <a:cubicBezTo>
                    <a:pt x="1881" y="1227"/>
                    <a:pt x="1953" y="608"/>
                    <a:pt x="20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55"/>
          <p:cNvGrpSpPr/>
          <p:nvPr/>
        </p:nvGrpSpPr>
        <p:grpSpPr>
          <a:xfrm>
            <a:off x="5119500" y="4005100"/>
            <a:ext cx="470925" cy="484900"/>
            <a:chOff x="4447625" y="3351650"/>
            <a:chExt cx="470925" cy="484900"/>
          </a:xfrm>
        </p:grpSpPr>
        <p:sp>
          <p:nvSpPr>
            <p:cNvPr id="763" name="Google Shape;763;p55"/>
            <p:cNvSpPr/>
            <p:nvPr/>
          </p:nvSpPr>
          <p:spPr>
            <a:xfrm>
              <a:off x="4519950" y="3544825"/>
              <a:ext cx="74150" cy="156575"/>
            </a:xfrm>
            <a:custGeom>
              <a:avLst/>
              <a:gdLst/>
              <a:ahLst/>
              <a:cxnLst/>
              <a:rect l="l" t="t" r="r" b="b"/>
              <a:pathLst>
                <a:path w="2966" h="6263" extrusionOk="0">
                  <a:moveTo>
                    <a:pt x="1" y="0"/>
                  </a:moveTo>
                  <a:lnTo>
                    <a:pt x="1" y="6263"/>
                  </a:lnTo>
                  <a:lnTo>
                    <a:pt x="2966" y="5144"/>
                  </a:lnTo>
                  <a:cubicBezTo>
                    <a:pt x="2537" y="4489"/>
                    <a:pt x="2299" y="3703"/>
                    <a:pt x="2299" y="2858"/>
                  </a:cubicBezTo>
                  <a:lnTo>
                    <a:pt x="22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4697375" y="3696325"/>
              <a:ext cx="99125" cy="67900"/>
            </a:xfrm>
            <a:custGeom>
              <a:avLst/>
              <a:gdLst/>
              <a:ahLst/>
              <a:cxnLst/>
              <a:rect l="l" t="t" r="r" b="b"/>
              <a:pathLst>
                <a:path w="3965" h="2716" extrusionOk="0">
                  <a:moveTo>
                    <a:pt x="2203" y="0"/>
                  </a:moveTo>
                  <a:cubicBezTo>
                    <a:pt x="1595" y="512"/>
                    <a:pt x="833" y="870"/>
                    <a:pt x="0" y="989"/>
                  </a:cubicBezTo>
                  <a:lnTo>
                    <a:pt x="0" y="2715"/>
                  </a:lnTo>
                  <a:cubicBezTo>
                    <a:pt x="1536" y="2572"/>
                    <a:pt x="2965" y="1846"/>
                    <a:pt x="3965" y="667"/>
                  </a:cubicBezTo>
                  <a:lnTo>
                    <a:pt x="22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4697375" y="3723700"/>
              <a:ext cx="221175" cy="112850"/>
            </a:xfrm>
            <a:custGeom>
              <a:avLst/>
              <a:gdLst/>
              <a:ahLst/>
              <a:cxnLst/>
              <a:rect l="l" t="t" r="r" b="b"/>
              <a:pathLst>
                <a:path w="8847" h="4514" extrusionOk="0">
                  <a:moveTo>
                    <a:pt x="5072" y="1"/>
                  </a:moveTo>
                  <a:cubicBezTo>
                    <a:pt x="3858" y="1608"/>
                    <a:pt x="2012" y="2620"/>
                    <a:pt x="0" y="2775"/>
                  </a:cubicBezTo>
                  <a:lnTo>
                    <a:pt x="0" y="4513"/>
                  </a:lnTo>
                  <a:lnTo>
                    <a:pt x="8846" y="4513"/>
                  </a:lnTo>
                  <a:lnTo>
                    <a:pt x="8846" y="3013"/>
                  </a:lnTo>
                  <a:cubicBezTo>
                    <a:pt x="8846" y="2072"/>
                    <a:pt x="8251" y="1203"/>
                    <a:pt x="7370" y="870"/>
                  </a:cubicBezTo>
                  <a:lnTo>
                    <a:pt x="50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4569975" y="3696325"/>
              <a:ext cx="98850" cy="67900"/>
            </a:xfrm>
            <a:custGeom>
              <a:avLst/>
              <a:gdLst/>
              <a:ahLst/>
              <a:cxnLst/>
              <a:rect l="l" t="t" r="r" b="b"/>
              <a:pathLst>
                <a:path w="3954" h="2716" extrusionOk="0">
                  <a:moveTo>
                    <a:pt x="1750" y="0"/>
                  </a:moveTo>
                  <a:lnTo>
                    <a:pt x="0" y="667"/>
                  </a:lnTo>
                  <a:cubicBezTo>
                    <a:pt x="1012" y="1846"/>
                    <a:pt x="2417" y="2584"/>
                    <a:pt x="3953" y="2715"/>
                  </a:cubicBezTo>
                  <a:lnTo>
                    <a:pt x="3953" y="989"/>
                  </a:lnTo>
                  <a:cubicBezTo>
                    <a:pt x="3120" y="870"/>
                    <a:pt x="2358" y="536"/>
                    <a:pt x="17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4772375" y="3545125"/>
              <a:ext cx="73850" cy="156575"/>
            </a:xfrm>
            <a:custGeom>
              <a:avLst/>
              <a:gdLst/>
              <a:ahLst/>
              <a:cxnLst/>
              <a:rect l="l" t="t" r="r" b="b"/>
              <a:pathLst>
                <a:path w="2954" h="6263" extrusionOk="0">
                  <a:moveTo>
                    <a:pt x="667" y="0"/>
                  </a:moveTo>
                  <a:lnTo>
                    <a:pt x="667" y="2846"/>
                  </a:lnTo>
                  <a:cubicBezTo>
                    <a:pt x="667" y="3691"/>
                    <a:pt x="405" y="4465"/>
                    <a:pt x="0" y="5132"/>
                  </a:cubicBezTo>
                  <a:lnTo>
                    <a:pt x="2953" y="6263"/>
                  </a:lnTo>
                  <a:lnTo>
                    <a:pt x="29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4498825" y="3473675"/>
              <a:ext cx="369125" cy="43175"/>
            </a:xfrm>
            <a:custGeom>
              <a:avLst/>
              <a:gdLst/>
              <a:ahLst/>
              <a:cxnLst/>
              <a:rect l="l" t="t" r="r" b="b"/>
              <a:pathLst>
                <a:path w="14765" h="1727" extrusionOk="0">
                  <a:moveTo>
                    <a:pt x="846" y="1"/>
                  </a:moveTo>
                  <a:cubicBezTo>
                    <a:pt x="382" y="1"/>
                    <a:pt x="1" y="393"/>
                    <a:pt x="1" y="870"/>
                  </a:cubicBezTo>
                  <a:cubicBezTo>
                    <a:pt x="1" y="1346"/>
                    <a:pt x="382" y="1727"/>
                    <a:pt x="858" y="1727"/>
                  </a:cubicBezTo>
                  <a:lnTo>
                    <a:pt x="13895" y="1727"/>
                  </a:lnTo>
                  <a:cubicBezTo>
                    <a:pt x="14371" y="1727"/>
                    <a:pt x="14764" y="1334"/>
                    <a:pt x="14764" y="870"/>
                  </a:cubicBezTo>
                  <a:cubicBezTo>
                    <a:pt x="14764" y="393"/>
                    <a:pt x="14371" y="1"/>
                    <a:pt x="138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4605975" y="3544825"/>
              <a:ext cx="154825" cy="148850"/>
            </a:xfrm>
            <a:custGeom>
              <a:avLst/>
              <a:gdLst/>
              <a:ahLst/>
              <a:cxnLst/>
              <a:rect l="l" t="t" r="r" b="b"/>
              <a:pathLst>
                <a:path w="6193" h="5954" extrusionOk="0">
                  <a:moveTo>
                    <a:pt x="1" y="0"/>
                  </a:moveTo>
                  <a:lnTo>
                    <a:pt x="1" y="2858"/>
                  </a:lnTo>
                  <a:cubicBezTo>
                    <a:pt x="1" y="4572"/>
                    <a:pt x="1382" y="5953"/>
                    <a:pt x="3096" y="5953"/>
                  </a:cubicBezTo>
                  <a:cubicBezTo>
                    <a:pt x="4799" y="5953"/>
                    <a:pt x="6192" y="4572"/>
                    <a:pt x="6192" y="2858"/>
                  </a:cubicBezTo>
                  <a:lnTo>
                    <a:pt x="619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4535150" y="3351650"/>
              <a:ext cx="295600" cy="93775"/>
            </a:xfrm>
            <a:custGeom>
              <a:avLst/>
              <a:gdLst/>
              <a:ahLst/>
              <a:cxnLst/>
              <a:rect l="l" t="t" r="r" b="b"/>
              <a:pathLst>
                <a:path w="11824" h="3751" extrusionOk="0">
                  <a:moveTo>
                    <a:pt x="5918" y="0"/>
                  </a:moveTo>
                  <a:cubicBezTo>
                    <a:pt x="3310" y="0"/>
                    <a:pt x="1060" y="1536"/>
                    <a:pt x="0" y="3750"/>
                  </a:cubicBezTo>
                  <a:lnTo>
                    <a:pt x="11823" y="3750"/>
                  </a:lnTo>
                  <a:cubicBezTo>
                    <a:pt x="10775" y="1536"/>
                    <a:pt x="8537" y="0"/>
                    <a:pt x="5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4447625" y="3723700"/>
              <a:ext cx="221200" cy="112850"/>
            </a:xfrm>
            <a:custGeom>
              <a:avLst/>
              <a:gdLst/>
              <a:ahLst/>
              <a:cxnLst/>
              <a:rect l="l" t="t" r="r" b="b"/>
              <a:pathLst>
                <a:path w="8848" h="4514" extrusionOk="0">
                  <a:moveTo>
                    <a:pt x="3775" y="1"/>
                  </a:moveTo>
                  <a:lnTo>
                    <a:pt x="1477" y="858"/>
                  </a:lnTo>
                  <a:cubicBezTo>
                    <a:pt x="596" y="1203"/>
                    <a:pt x="1" y="2049"/>
                    <a:pt x="1" y="3001"/>
                  </a:cubicBezTo>
                  <a:lnTo>
                    <a:pt x="1" y="4513"/>
                  </a:lnTo>
                  <a:lnTo>
                    <a:pt x="8847" y="4513"/>
                  </a:lnTo>
                  <a:lnTo>
                    <a:pt x="8847" y="2775"/>
                  </a:lnTo>
                  <a:cubicBezTo>
                    <a:pt x="6835" y="2608"/>
                    <a:pt x="4989" y="1608"/>
                    <a:pt x="37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55"/>
          <p:cNvGrpSpPr/>
          <p:nvPr/>
        </p:nvGrpSpPr>
        <p:grpSpPr>
          <a:xfrm>
            <a:off x="4371238" y="4005100"/>
            <a:ext cx="484900" cy="484900"/>
            <a:chOff x="3832375" y="3351650"/>
            <a:chExt cx="484900" cy="484900"/>
          </a:xfrm>
        </p:grpSpPr>
        <p:sp>
          <p:nvSpPr>
            <p:cNvPr id="773" name="Google Shape;773;p55"/>
            <p:cNvSpPr/>
            <p:nvPr/>
          </p:nvSpPr>
          <p:spPr>
            <a:xfrm>
              <a:off x="4066025" y="3795150"/>
              <a:ext cx="150050" cy="41400"/>
            </a:xfrm>
            <a:custGeom>
              <a:avLst/>
              <a:gdLst/>
              <a:ahLst/>
              <a:cxnLst/>
              <a:rect l="l" t="t" r="r" b="b"/>
              <a:pathLst>
                <a:path w="6002" h="1656" extrusionOk="0">
                  <a:moveTo>
                    <a:pt x="1" y="0"/>
                  </a:moveTo>
                  <a:lnTo>
                    <a:pt x="1" y="1655"/>
                  </a:lnTo>
                  <a:lnTo>
                    <a:pt x="6002" y="1655"/>
                  </a:lnTo>
                  <a:lnTo>
                    <a:pt x="600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4001150" y="3725200"/>
              <a:ext cx="36625" cy="111350"/>
            </a:xfrm>
            <a:custGeom>
              <a:avLst/>
              <a:gdLst/>
              <a:ahLst/>
              <a:cxnLst/>
              <a:rect l="l" t="t" r="r" b="b"/>
              <a:pathLst>
                <a:path w="1465" h="4454" extrusionOk="0">
                  <a:moveTo>
                    <a:pt x="0" y="0"/>
                  </a:moveTo>
                  <a:lnTo>
                    <a:pt x="0" y="4453"/>
                  </a:lnTo>
                  <a:lnTo>
                    <a:pt x="1465" y="4453"/>
                  </a:lnTo>
                  <a:lnTo>
                    <a:pt x="14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3931500" y="3656150"/>
              <a:ext cx="284575" cy="111050"/>
            </a:xfrm>
            <a:custGeom>
              <a:avLst/>
              <a:gdLst/>
              <a:ahLst/>
              <a:cxnLst/>
              <a:rect l="l" t="t" r="r" b="b"/>
              <a:pathLst>
                <a:path w="11383" h="4442" extrusionOk="0">
                  <a:moveTo>
                    <a:pt x="7858" y="1631"/>
                  </a:moveTo>
                  <a:lnTo>
                    <a:pt x="7858" y="2762"/>
                  </a:lnTo>
                  <a:lnTo>
                    <a:pt x="6632" y="2762"/>
                  </a:lnTo>
                  <a:lnTo>
                    <a:pt x="6632" y="1631"/>
                  </a:lnTo>
                  <a:close/>
                  <a:moveTo>
                    <a:pt x="0" y="0"/>
                  </a:moveTo>
                  <a:lnTo>
                    <a:pt x="0" y="4441"/>
                  </a:lnTo>
                  <a:lnTo>
                    <a:pt x="1643" y="4441"/>
                  </a:lnTo>
                  <a:lnTo>
                    <a:pt x="1643" y="1631"/>
                  </a:lnTo>
                  <a:lnTo>
                    <a:pt x="5382" y="1631"/>
                  </a:lnTo>
                  <a:lnTo>
                    <a:pt x="5382" y="4429"/>
                  </a:lnTo>
                  <a:lnTo>
                    <a:pt x="11383" y="4429"/>
                  </a:lnTo>
                  <a:lnTo>
                    <a:pt x="11383" y="2762"/>
                  </a:lnTo>
                  <a:lnTo>
                    <a:pt x="9109" y="2762"/>
                  </a:lnTo>
                  <a:lnTo>
                    <a:pt x="9109" y="1631"/>
                  </a:lnTo>
                  <a:lnTo>
                    <a:pt x="11383" y="1631"/>
                  </a:lnTo>
                  <a:lnTo>
                    <a:pt x="113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3931200" y="3795150"/>
              <a:ext cx="41400" cy="41400"/>
            </a:xfrm>
            <a:custGeom>
              <a:avLst/>
              <a:gdLst/>
              <a:ahLst/>
              <a:cxnLst/>
              <a:rect l="l" t="t" r="r" b="b"/>
              <a:pathLst>
                <a:path w="1656" h="1656" extrusionOk="0">
                  <a:moveTo>
                    <a:pt x="0" y="0"/>
                  </a:moveTo>
                  <a:lnTo>
                    <a:pt x="0" y="1655"/>
                  </a:lnTo>
                  <a:lnTo>
                    <a:pt x="1655" y="1655"/>
                  </a:lnTo>
                  <a:lnTo>
                    <a:pt x="165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3931200" y="3586200"/>
              <a:ext cx="284875" cy="41100"/>
            </a:xfrm>
            <a:custGeom>
              <a:avLst/>
              <a:gdLst/>
              <a:ahLst/>
              <a:cxnLst/>
              <a:rect l="l" t="t" r="r" b="b"/>
              <a:pathLst>
                <a:path w="11395" h="1644" extrusionOk="0">
                  <a:moveTo>
                    <a:pt x="0" y="0"/>
                  </a:moveTo>
                  <a:lnTo>
                    <a:pt x="0" y="1643"/>
                  </a:lnTo>
                  <a:lnTo>
                    <a:pt x="11395" y="1643"/>
                  </a:lnTo>
                  <a:lnTo>
                    <a:pt x="113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4124975" y="3351650"/>
              <a:ext cx="192300" cy="146750"/>
            </a:xfrm>
            <a:custGeom>
              <a:avLst/>
              <a:gdLst/>
              <a:ahLst/>
              <a:cxnLst/>
              <a:rect l="l" t="t" r="r" b="b"/>
              <a:pathLst>
                <a:path w="7692" h="5870" extrusionOk="0">
                  <a:moveTo>
                    <a:pt x="3251" y="0"/>
                  </a:moveTo>
                  <a:cubicBezTo>
                    <a:pt x="3251" y="524"/>
                    <a:pt x="3001" y="1024"/>
                    <a:pt x="2584" y="1345"/>
                  </a:cubicBezTo>
                  <a:lnTo>
                    <a:pt x="1227" y="2369"/>
                  </a:lnTo>
                  <a:cubicBezTo>
                    <a:pt x="560" y="2869"/>
                    <a:pt x="238" y="3667"/>
                    <a:pt x="334" y="4477"/>
                  </a:cubicBezTo>
                  <a:cubicBezTo>
                    <a:pt x="358" y="4584"/>
                    <a:pt x="369" y="4679"/>
                    <a:pt x="393" y="4763"/>
                  </a:cubicBezTo>
                  <a:lnTo>
                    <a:pt x="0" y="4763"/>
                  </a:lnTo>
                  <a:lnTo>
                    <a:pt x="0" y="5870"/>
                  </a:lnTo>
                  <a:lnTo>
                    <a:pt x="7692" y="5870"/>
                  </a:lnTo>
                  <a:lnTo>
                    <a:pt x="7692" y="4763"/>
                  </a:lnTo>
                  <a:lnTo>
                    <a:pt x="7239" y="4763"/>
                  </a:lnTo>
                  <a:cubicBezTo>
                    <a:pt x="7275" y="4679"/>
                    <a:pt x="7287" y="4572"/>
                    <a:pt x="7299" y="4477"/>
                  </a:cubicBezTo>
                  <a:cubicBezTo>
                    <a:pt x="7406" y="3667"/>
                    <a:pt x="7061" y="2858"/>
                    <a:pt x="6406" y="2369"/>
                  </a:cubicBezTo>
                  <a:lnTo>
                    <a:pt x="5060" y="1345"/>
                  </a:lnTo>
                  <a:cubicBezTo>
                    <a:pt x="4644" y="1024"/>
                    <a:pt x="4382" y="524"/>
                    <a:pt x="43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832375" y="3351650"/>
              <a:ext cx="192300" cy="146750"/>
            </a:xfrm>
            <a:custGeom>
              <a:avLst/>
              <a:gdLst/>
              <a:ahLst/>
              <a:cxnLst/>
              <a:rect l="l" t="t" r="r" b="b"/>
              <a:pathLst>
                <a:path w="7692" h="5870" extrusionOk="0">
                  <a:moveTo>
                    <a:pt x="3263" y="0"/>
                  </a:moveTo>
                  <a:cubicBezTo>
                    <a:pt x="3263" y="524"/>
                    <a:pt x="3001" y="1024"/>
                    <a:pt x="2584" y="1345"/>
                  </a:cubicBezTo>
                  <a:lnTo>
                    <a:pt x="1239" y="2369"/>
                  </a:lnTo>
                  <a:cubicBezTo>
                    <a:pt x="560" y="2869"/>
                    <a:pt x="239" y="3667"/>
                    <a:pt x="346" y="4477"/>
                  </a:cubicBezTo>
                  <a:cubicBezTo>
                    <a:pt x="358" y="4584"/>
                    <a:pt x="370" y="4679"/>
                    <a:pt x="405" y="4763"/>
                  </a:cubicBezTo>
                  <a:lnTo>
                    <a:pt x="0" y="4763"/>
                  </a:lnTo>
                  <a:lnTo>
                    <a:pt x="0" y="5870"/>
                  </a:lnTo>
                  <a:lnTo>
                    <a:pt x="7692" y="5870"/>
                  </a:lnTo>
                  <a:lnTo>
                    <a:pt x="7692" y="4763"/>
                  </a:lnTo>
                  <a:lnTo>
                    <a:pt x="7251" y="4763"/>
                  </a:lnTo>
                  <a:cubicBezTo>
                    <a:pt x="7275" y="4679"/>
                    <a:pt x="7287" y="4572"/>
                    <a:pt x="7311" y="4477"/>
                  </a:cubicBezTo>
                  <a:cubicBezTo>
                    <a:pt x="7418" y="3667"/>
                    <a:pt x="7073" y="2858"/>
                    <a:pt x="6418" y="2369"/>
                  </a:cubicBezTo>
                  <a:lnTo>
                    <a:pt x="5061" y="1345"/>
                  </a:lnTo>
                  <a:cubicBezTo>
                    <a:pt x="4644" y="1024"/>
                    <a:pt x="4394" y="524"/>
                    <a:pt x="43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4149075" y="3526950"/>
              <a:ext cx="142300" cy="309600"/>
            </a:xfrm>
            <a:custGeom>
              <a:avLst/>
              <a:gdLst/>
              <a:ahLst/>
              <a:cxnLst/>
              <a:rect l="l" t="t" r="r" b="b"/>
              <a:pathLst>
                <a:path w="5692" h="12384" extrusionOk="0">
                  <a:moveTo>
                    <a:pt x="1" y="1"/>
                  </a:moveTo>
                  <a:lnTo>
                    <a:pt x="1" y="1215"/>
                  </a:lnTo>
                  <a:lnTo>
                    <a:pt x="3823" y="1215"/>
                  </a:lnTo>
                  <a:lnTo>
                    <a:pt x="3823" y="12383"/>
                  </a:lnTo>
                  <a:lnTo>
                    <a:pt x="5692" y="12383"/>
                  </a:lnTo>
                  <a:lnTo>
                    <a:pt x="56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856175" y="3526950"/>
              <a:ext cx="142625" cy="309600"/>
            </a:xfrm>
            <a:custGeom>
              <a:avLst/>
              <a:gdLst/>
              <a:ahLst/>
              <a:cxnLst/>
              <a:rect l="l" t="t" r="r" b="b"/>
              <a:pathLst>
                <a:path w="5705" h="12384" extrusionOk="0">
                  <a:moveTo>
                    <a:pt x="1" y="1"/>
                  </a:moveTo>
                  <a:lnTo>
                    <a:pt x="1" y="12383"/>
                  </a:lnTo>
                  <a:lnTo>
                    <a:pt x="1882" y="12383"/>
                  </a:lnTo>
                  <a:lnTo>
                    <a:pt x="1882" y="1215"/>
                  </a:lnTo>
                  <a:lnTo>
                    <a:pt x="5704" y="1215"/>
                  </a:lnTo>
                  <a:lnTo>
                    <a:pt x="57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5"/>
          <p:cNvGrpSpPr/>
          <p:nvPr/>
        </p:nvGrpSpPr>
        <p:grpSpPr>
          <a:xfrm>
            <a:off x="3674300" y="4027275"/>
            <a:ext cx="484900" cy="440550"/>
            <a:chOff x="3201050" y="3371875"/>
            <a:chExt cx="484900" cy="440550"/>
          </a:xfrm>
        </p:grpSpPr>
        <p:sp>
          <p:nvSpPr>
            <p:cNvPr id="783" name="Google Shape;783;p55"/>
            <p:cNvSpPr/>
            <p:nvPr/>
          </p:nvSpPr>
          <p:spPr>
            <a:xfrm>
              <a:off x="3201050" y="3767750"/>
              <a:ext cx="484900" cy="44675"/>
            </a:xfrm>
            <a:custGeom>
              <a:avLst/>
              <a:gdLst/>
              <a:ahLst/>
              <a:cxnLst/>
              <a:rect l="l" t="t" r="r" b="b"/>
              <a:pathLst>
                <a:path w="19396" h="1787" extrusionOk="0">
                  <a:moveTo>
                    <a:pt x="893" y="1"/>
                  </a:moveTo>
                  <a:cubicBezTo>
                    <a:pt x="405" y="1"/>
                    <a:pt x="0" y="394"/>
                    <a:pt x="0" y="894"/>
                  </a:cubicBezTo>
                  <a:lnTo>
                    <a:pt x="0" y="1787"/>
                  </a:lnTo>
                  <a:lnTo>
                    <a:pt x="19396" y="1787"/>
                  </a:lnTo>
                  <a:lnTo>
                    <a:pt x="19396" y="894"/>
                  </a:lnTo>
                  <a:cubicBezTo>
                    <a:pt x="19396" y="394"/>
                    <a:pt x="18991" y="1"/>
                    <a:pt x="185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3274575" y="3694250"/>
              <a:ext cx="338450" cy="44675"/>
            </a:xfrm>
            <a:custGeom>
              <a:avLst/>
              <a:gdLst/>
              <a:ahLst/>
              <a:cxnLst/>
              <a:rect l="l" t="t" r="r" b="b"/>
              <a:pathLst>
                <a:path w="13538" h="1787" extrusionOk="0">
                  <a:moveTo>
                    <a:pt x="893" y="0"/>
                  </a:moveTo>
                  <a:cubicBezTo>
                    <a:pt x="405" y="0"/>
                    <a:pt x="0" y="405"/>
                    <a:pt x="0" y="893"/>
                  </a:cubicBezTo>
                  <a:lnTo>
                    <a:pt x="0" y="1786"/>
                  </a:lnTo>
                  <a:lnTo>
                    <a:pt x="13538" y="1786"/>
                  </a:lnTo>
                  <a:lnTo>
                    <a:pt x="13538" y="893"/>
                  </a:lnTo>
                  <a:lnTo>
                    <a:pt x="13514" y="893"/>
                  </a:lnTo>
                  <a:cubicBezTo>
                    <a:pt x="13514" y="405"/>
                    <a:pt x="13121" y="0"/>
                    <a:pt x="126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3313250" y="3371875"/>
              <a:ext cx="260200" cy="293825"/>
            </a:xfrm>
            <a:custGeom>
              <a:avLst/>
              <a:gdLst/>
              <a:ahLst/>
              <a:cxnLst/>
              <a:rect l="l" t="t" r="r" b="b"/>
              <a:pathLst>
                <a:path w="10408" h="11753" extrusionOk="0">
                  <a:moveTo>
                    <a:pt x="3490" y="8406"/>
                  </a:moveTo>
                  <a:lnTo>
                    <a:pt x="3490" y="9538"/>
                  </a:lnTo>
                  <a:lnTo>
                    <a:pt x="2347" y="9538"/>
                  </a:lnTo>
                  <a:lnTo>
                    <a:pt x="2347" y="8406"/>
                  </a:lnTo>
                  <a:close/>
                  <a:moveTo>
                    <a:pt x="5776" y="8406"/>
                  </a:moveTo>
                  <a:lnTo>
                    <a:pt x="5776" y="9538"/>
                  </a:lnTo>
                  <a:lnTo>
                    <a:pt x="4633" y="9538"/>
                  </a:lnTo>
                  <a:lnTo>
                    <a:pt x="4633" y="8406"/>
                  </a:lnTo>
                  <a:close/>
                  <a:moveTo>
                    <a:pt x="8073" y="8406"/>
                  </a:moveTo>
                  <a:lnTo>
                    <a:pt x="8073" y="9538"/>
                  </a:lnTo>
                  <a:lnTo>
                    <a:pt x="6930" y="9538"/>
                  </a:lnTo>
                  <a:lnTo>
                    <a:pt x="6930" y="8406"/>
                  </a:lnTo>
                  <a:close/>
                  <a:moveTo>
                    <a:pt x="3799" y="1"/>
                  </a:moveTo>
                  <a:cubicBezTo>
                    <a:pt x="3323" y="477"/>
                    <a:pt x="3061" y="1108"/>
                    <a:pt x="3061" y="1787"/>
                  </a:cubicBezTo>
                  <a:cubicBezTo>
                    <a:pt x="3061" y="2453"/>
                    <a:pt x="3323" y="3096"/>
                    <a:pt x="3799" y="3573"/>
                  </a:cubicBezTo>
                  <a:cubicBezTo>
                    <a:pt x="4085" y="3846"/>
                    <a:pt x="4406" y="4049"/>
                    <a:pt x="4763" y="4180"/>
                  </a:cubicBezTo>
                  <a:cubicBezTo>
                    <a:pt x="4502" y="4537"/>
                    <a:pt x="4192" y="4846"/>
                    <a:pt x="3835" y="5120"/>
                  </a:cubicBezTo>
                  <a:lnTo>
                    <a:pt x="1215" y="7085"/>
                  </a:lnTo>
                  <a:cubicBezTo>
                    <a:pt x="406" y="7680"/>
                    <a:pt x="1" y="8633"/>
                    <a:pt x="132" y="9609"/>
                  </a:cubicBezTo>
                  <a:cubicBezTo>
                    <a:pt x="239" y="10561"/>
                    <a:pt x="823" y="11347"/>
                    <a:pt x="1692" y="11752"/>
                  </a:cubicBezTo>
                  <a:lnTo>
                    <a:pt x="8728" y="11752"/>
                  </a:lnTo>
                  <a:cubicBezTo>
                    <a:pt x="9586" y="11347"/>
                    <a:pt x="10169" y="10550"/>
                    <a:pt x="10288" y="9597"/>
                  </a:cubicBezTo>
                  <a:cubicBezTo>
                    <a:pt x="10407" y="8609"/>
                    <a:pt x="10002" y="7656"/>
                    <a:pt x="9216" y="7061"/>
                  </a:cubicBezTo>
                  <a:lnTo>
                    <a:pt x="6597" y="5097"/>
                  </a:lnTo>
                  <a:cubicBezTo>
                    <a:pt x="6287" y="4858"/>
                    <a:pt x="6002" y="4596"/>
                    <a:pt x="5764" y="4299"/>
                  </a:cubicBezTo>
                  <a:cubicBezTo>
                    <a:pt x="6371" y="4251"/>
                    <a:pt x="6942" y="4001"/>
                    <a:pt x="7371" y="3573"/>
                  </a:cubicBezTo>
                  <a:lnTo>
                    <a:pt x="6573" y="2763"/>
                  </a:lnTo>
                  <a:cubicBezTo>
                    <a:pt x="6299" y="3037"/>
                    <a:pt x="5954" y="3168"/>
                    <a:pt x="5585" y="3168"/>
                  </a:cubicBezTo>
                  <a:cubicBezTo>
                    <a:pt x="5216" y="3168"/>
                    <a:pt x="4871" y="3013"/>
                    <a:pt x="4597" y="2763"/>
                  </a:cubicBezTo>
                  <a:cubicBezTo>
                    <a:pt x="4335" y="2501"/>
                    <a:pt x="4204" y="2156"/>
                    <a:pt x="4204" y="1787"/>
                  </a:cubicBezTo>
                  <a:cubicBezTo>
                    <a:pt x="4204" y="1406"/>
                    <a:pt x="4347" y="1072"/>
                    <a:pt x="4597" y="798"/>
                  </a:cubicBezTo>
                  <a:lnTo>
                    <a:pt x="3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5"/>
          <p:cNvGrpSpPr/>
          <p:nvPr/>
        </p:nvGrpSpPr>
        <p:grpSpPr>
          <a:xfrm>
            <a:off x="2997150" y="4005100"/>
            <a:ext cx="455750" cy="484900"/>
            <a:chOff x="2605425" y="3351650"/>
            <a:chExt cx="455750" cy="484900"/>
          </a:xfrm>
        </p:grpSpPr>
        <p:sp>
          <p:nvSpPr>
            <p:cNvPr id="787" name="Google Shape;787;p55"/>
            <p:cNvSpPr/>
            <p:nvPr/>
          </p:nvSpPr>
          <p:spPr>
            <a:xfrm>
              <a:off x="2733725" y="3570725"/>
              <a:ext cx="129500" cy="129500"/>
            </a:xfrm>
            <a:custGeom>
              <a:avLst/>
              <a:gdLst/>
              <a:ahLst/>
              <a:cxnLst/>
              <a:rect l="l" t="t" r="r" b="b"/>
              <a:pathLst>
                <a:path w="5180" h="5180" extrusionOk="0">
                  <a:moveTo>
                    <a:pt x="3203" y="2048"/>
                  </a:moveTo>
                  <a:lnTo>
                    <a:pt x="3203" y="3179"/>
                  </a:lnTo>
                  <a:lnTo>
                    <a:pt x="1977" y="3179"/>
                  </a:lnTo>
                  <a:lnTo>
                    <a:pt x="1977" y="2048"/>
                  </a:lnTo>
                  <a:close/>
                  <a:moveTo>
                    <a:pt x="2608" y="0"/>
                  </a:moveTo>
                  <a:lnTo>
                    <a:pt x="1846" y="762"/>
                  </a:lnTo>
                  <a:lnTo>
                    <a:pt x="763" y="762"/>
                  </a:lnTo>
                  <a:lnTo>
                    <a:pt x="763" y="1834"/>
                  </a:lnTo>
                  <a:lnTo>
                    <a:pt x="1" y="2596"/>
                  </a:lnTo>
                  <a:lnTo>
                    <a:pt x="763" y="3358"/>
                  </a:lnTo>
                  <a:lnTo>
                    <a:pt x="763" y="4429"/>
                  </a:lnTo>
                  <a:lnTo>
                    <a:pt x="1834" y="4429"/>
                  </a:lnTo>
                  <a:lnTo>
                    <a:pt x="2584" y="5179"/>
                  </a:lnTo>
                  <a:lnTo>
                    <a:pt x="3346" y="4429"/>
                  </a:lnTo>
                  <a:lnTo>
                    <a:pt x="4418" y="4429"/>
                  </a:lnTo>
                  <a:lnTo>
                    <a:pt x="4418" y="3358"/>
                  </a:lnTo>
                  <a:lnTo>
                    <a:pt x="5180" y="2596"/>
                  </a:lnTo>
                  <a:lnTo>
                    <a:pt x="4418" y="1834"/>
                  </a:lnTo>
                  <a:lnTo>
                    <a:pt x="4418" y="762"/>
                  </a:lnTo>
                  <a:lnTo>
                    <a:pt x="3358" y="762"/>
                  </a:lnTo>
                  <a:lnTo>
                    <a:pt x="26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3020075" y="3469500"/>
              <a:ext cx="40800" cy="75350"/>
            </a:xfrm>
            <a:custGeom>
              <a:avLst/>
              <a:gdLst/>
              <a:ahLst/>
              <a:cxnLst/>
              <a:rect l="l" t="t" r="r" b="b"/>
              <a:pathLst>
                <a:path w="1632" h="3014" extrusionOk="0">
                  <a:moveTo>
                    <a:pt x="0" y="1"/>
                  </a:moveTo>
                  <a:lnTo>
                    <a:pt x="0" y="3013"/>
                  </a:lnTo>
                  <a:lnTo>
                    <a:pt x="1631" y="3013"/>
                  </a:lnTo>
                  <a:lnTo>
                    <a:pt x="163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2605425" y="3504325"/>
              <a:ext cx="386400" cy="262875"/>
            </a:xfrm>
            <a:custGeom>
              <a:avLst/>
              <a:gdLst/>
              <a:ahLst/>
              <a:cxnLst/>
              <a:rect l="l" t="t" r="r" b="b"/>
              <a:pathLst>
                <a:path w="15456" h="10515" extrusionOk="0">
                  <a:moveTo>
                    <a:pt x="7716" y="1049"/>
                  </a:moveTo>
                  <a:lnTo>
                    <a:pt x="8954" y="2287"/>
                  </a:lnTo>
                  <a:lnTo>
                    <a:pt x="10693" y="2287"/>
                  </a:lnTo>
                  <a:lnTo>
                    <a:pt x="10693" y="4025"/>
                  </a:lnTo>
                  <a:lnTo>
                    <a:pt x="11931" y="5263"/>
                  </a:lnTo>
                  <a:lnTo>
                    <a:pt x="10693" y="6502"/>
                  </a:lnTo>
                  <a:lnTo>
                    <a:pt x="10693" y="8240"/>
                  </a:lnTo>
                  <a:lnTo>
                    <a:pt x="8954" y="8240"/>
                  </a:lnTo>
                  <a:lnTo>
                    <a:pt x="7716" y="9478"/>
                  </a:lnTo>
                  <a:lnTo>
                    <a:pt x="6490" y="8240"/>
                  </a:lnTo>
                  <a:lnTo>
                    <a:pt x="4740" y="8240"/>
                  </a:lnTo>
                  <a:lnTo>
                    <a:pt x="4740" y="6502"/>
                  </a:lnTo>
                  <a:lnTo>
                    <a:pt x="3513" y="5263"/>
                  </a:lnTo>
                  <a:lnTo>
                    <a:pt x="4740" y="4025"/>
                  </a:lnTo>
                  <a:lnTo>
                    <a:pt x="4740" y="2287"/>
                  </a:lnTo>
                  <a:lnTo>
                    <a:pt x="6490" y="2287"/>
                  </a:lnTo>
                  <a:lnTo>
                    <a:pt x="7716" y="1049"/>
                  </a:lnTo>
                  <a:close/>
                  <a:moveTo>
                    <a:pt x="1" y="1"/>
                  </a:moveTo>
                  <a:lnTo>
                    <a:pt x="1" y="10514"/>
                  </a:lnTo>
                  <a:lnTo>
                    <a:pt x="15455" y="10514"/>
                  </a:lnTo>
                  <a:lnTo>
                    <a:pt x="154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2605725" y="3351650"/>
              <a:ext cx="386700" cy="123825"/>
            </a:xfrm>
            <a:custGeom>
              <a:avLst/>
              <a:gdLst/>
              <a:ahLst/>
              <a:cxnLst/>
              <a:rect l="l" t="t" r="r" b="b"/>
              <a:pathLst>
                <a:path w="15468" h="4953" extrusionOk="0">
                  <a:moveTo>
                    <a:pt x="1620" y="0"/>
                  </a:moveTo>
                  <a:lnTo>
                    <a:pt x="1620" y="1953"/>
                  </a:lnTo>
                  <a:lnTo>
                    <a:pt x="1" y="1953"/>
                  </a:lnTo>
                  <a:lnTo>
                    <a:pt x="1" y="4953"/>
                  </a:lnTo>
                  <a:lnTo>
                    <a:pt x="15467" y="4953"/>
                  </a:lnTo>
                  <a:lnTo>
                    <a:pt x="15467" y="1953"/>
                  </a:lnTo>
                  <a:lnTo>
                    <a:pt x="13824" y="1953"/>
                  </a:lnTo>
                  <a:lnTo>
                    <a:pt x="13824" y="0"/>
                  </a:lnTo>
                  <a:lnTo>
                    <a:pt x="12693" y="0"/>
                  </a:lnTo>
                  <a:lnTo>
                    <a:pt x="12693" y="1953"/>
                  </a:lnTo>
                  <a:lnTo>
                    <a:pt x="11074" y="1953"/>
                  </a:lnTo>
                  <a:lnTo>
                    <a:pt x="11074" y="0"/>
                  </a:lnTo>
                  <a:lnTo>
                    <a:pt x="9943" y="0"/>
                  </a:lnTo>
                  <a:lnTo>
                    <a:pt x="9943" y="1953"/>
                  </a:lnTo>
                  <a:lnTo>
                    <a:pt x="8323" y="1953"/>
                  </a:lnTo>
                  <a:lnTo>
                    <a:pt x="8323" y="0"/>
                  </a:lnTo>
                  <a:lnTo>
                    <a:pt x="7192" y="0"/>
                  </a:lnTo>
                  <a:lnTo>
                    <a:pt x="7192" y="1953"/>
                  </a:lnTo>
                  <a:lnTo>
                    <a:pt x="5561" y="1953"/>
                  </a:lnTo>
                  <a:lnTo>
                    <a:pt x="5561" y="0"/>
                  </a:lnTo>
                  <a:lnTo>
                    <a:pt x="4430" y="0"/>
                  </a:lnTo>
                  <a:lnTo>
                    <a:pt x="4430" y="1953"/>
                  </a:lnTo>
                  <a:lnTo>
                    <a:pt x="2751" y="1953"/>
                  </a:lnTo>
                  <a:lnTo>
                    <a:pt x="27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2674500" y="3573400"/>
              <a:ext cx="386675" cy="263150"/>
            </a:xfrm>
            <a:custGeom>
              <a:avLst/>
              <a:gdLst/>
              <a:ahLst/>
              <a:cxnLst/>
              <a:rect l="l" t="t" r="r" b="b"/>
              <a:pathLst>
                <a:path w="15467" h="10526" extrusionOk="0">
                  <a:moveTo>
                    <a:pt x="13847" y="0"/>
                  </a:moveTo>
                  <a:lnTo>
                    <a:pt x="13847" y="8906"/>
                  </a:lnTo>
                  <a:lnTo>
                    <a:pt x="0" y="8906"/>
                  </a:lnTo>
                  <a:lnTo>
                    <a:pt x="0" y="10525"/>
                  </a:lnTo>
                  <a:lnTo>
                    <a:pt x="15466" y="10525"/>
                  </a:lnTo>
                  <a:lnTo>
                    <a:pt x="15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55"/>
          <p:cNvGrpSpPr/>
          <p:nvPr/>
        </p:nvGrpSpPr>
        <p:grpSpPr>
          <a:xfrm>
            <a:off x="2274375" y="4037550"/>
            <a:ext cx="484600" cy="420000"/>
            <a:chOff x="1993750" y="3386475"/>
            <a:chExt cx="484600" cy="420000"/>
          </a:xfrm>
        </p:grpSpPr>
        <p:sp>
          <p:nvSpPr>
            <p:cNvPr id="793" name="Google Shape;793;p55"/>
            <p:cNvSpPr/>
            <p:nvPr/>
          </p:nvSpPr>
          <p:spPr>
            <a:xfrm>
              <a:off x="1993750" y="3610900"/>
              <a:ext cx="484600" cy="195575"/>
            </a:xfrm>
            <a:custGeom>
              <a:avLst/>
              <a:gdLst/>
              <a:ahLst/>
              <a:cxnLst/>
              <a:rect l="l" t="t" r="r" b="b"/>
              <a:pathLst>
                <a:path w="19384" h="7823" extrusionOk="0">
                  <a:moveTo>
                    <a:pt x="4501" y="0"/>
                  </a:moveTo>
                  <a:lnTo>
                    <a:pt x="4501" y="6692"/>
                  </a:lnTo>
                  <a:lnTo>
                    <a:pt x="3370" y="6692"/>
                  </a:lnTo>
                  <a:lnTo>
                    <a:pt x="3370" y="5215"/>
                  </a:lnTo>
                  <a:lnTo>
                    <a:pt x="882" y="5215"/>
                  </a:lnTo>
                  <a:lnTo>
                    <a:pt x="882" y="6692"/>
                  </a:lnTo>
                  <a:lnTo>
                    <a:pt x="1" y="6692"/>
                  </a:lnTo>
                  <a:lnTo>
                    <a:pt x="1" y="7823"/>
                  </a:lnTo>
                  <a:lnTo>
                    <a:pt x="19384" y="7823"/>
                  </a:lnTo>
                  <a:lnTo>
                    <a:pt x="19384" y="6692"/>
                  </a:lnTo>
                  <a:lnTo>
                    <a:pt x="18527" y="6692"/>
                  </a:lnTo>
                  <a:lnTo>
                    <a:pt x="18527" y="5215"/>
                  </a:lnTo>
                  <a:lnTo>
                    <a:pt x="9335" y="5215"/>
                  </a:lnTo>
                  <a:lnTo>
                    <a:pt x="9335" y="6692"/>
                  </a:lnTo>
                  <a:lnTo>
                    <a:pt x="8204" y="6692"/>
                  </a:lnTo>
                  <a:lnTo>
                    <a:pt x="82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2015475" y="3386475"/>
              <a:ext cx="441450" cy="64600"/>
            </a:xfrm>
            <a:custGeom>
              <a:avLst/>
              <a:gdLst/>
              <a:ahLst/>
              <a:cxnLst/>
              <a:rect l="l" t="t" r="r" b="b"/>
              <a:pathLst>
                <a:path w="17658" h="2584" extrusionOk="0">
                  <a:moveTo>
                    <a:pt x="1" y="0"/>
                  </a:moveTo>
                  <a:lnTo>
                    <a:pt x="1" y="2584"/>
                  </a:lnTo>
                  <a:lnTo>
                    <a:pt x="17658" y="2584"/>
                  </a:lnTo>
                  <a:lnTo>
                    <a:pt x="1765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2015475" y="3544525"/>
              <a:ext cx="441150" cy="168200"/>
            </a:xfrm>
            <a:custGeom>
              <a:avLst/>
              <a:gdLst/>
              <a:ahLst/>
              <a:cxnLst/>
              <a:rect l="l" t="t" r="r" b="b"/>
              <a:pathLst>
                <a:path w="17646" h="6728" extrusionOk="0">
                  <a:moveTo>
                    <a:pt x="10776" y="1512"/>
                  </a:moveTo>
                  <a:lnTo>
                    <a:pt x="10776" y="2643"/>
                  </a:lnTo>
                  <a:lnTo>
                    <a:pt x="9633" y="2643"/>
                  </a:lnTo>
                  <a:lnTo>
                    <a:pt x="9633" y="1512"/>
                  </a:lnTo>
                  <a:close/>
                  <a:moveTo>
                    <a:pt x="15360" y="1512"/>
                  </a:moveTo>
                  <a:lnTo>
                    <a:pt x="15360" y="2643"/>
                  </a:lnTo>
                  <a:lnTo>
                    <a:pt x="11931" y="2643"/>
                  </a:lnTo>
                  <a:lnTo>
                    <a:pt x="11931" y="1512"/>
                  </a:lnTo>
                  <a:close/>
                  <a:moveTo>
                    <a:pt x="1" y="0"/>
                  </a:moveTo>
                  <a:lnTo>
                    <a:pt x="1" y="6727"/>
                  </a:lnTo>
                  <a:lnTo>
                    <a:pt x="2489" y="6727"/>
                  </a:lnTo>
                  <a:lnTo>
                    <a:pt x="2489" y="1512"/>
                  </a:lnTo>
                  <a:lnTo>
                    <a:pt x="8454" y="1512"/>
                  </a:lnTo>
                  <a:lnTo>
                    <a:pt x="8454" y="6727"/>
                  </a:lnTo>
                  <a:lnTo>
                    <a:pt x="17646" y="6727"/>
                  </a:lnTo>
                  <a:lnTo>
                    <a:pt x="176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5"/>
            <p:cNvSpPr/>
            <p:nvPr/>
          </p:nvSpPr>
          <p:spPr>
            <a:xfrm>
              <a:off x="2015475" y="3479325"/>
              <a:ext cx="441450" cy="36650"/>
            </a:xfrm>
            <a:custGeom>
              <a:avLst/>
              <a:gdLst/>
              <a:ahLst/>
              <a:cxnLst/>
              <a:rect l="l" t="t" r="r" b="b"/>
              <a:pathLst>
                <a:path w="17658" h="1466" extrusionOk="0">
                  <a:moveTo>
                    <a:pt x="1" y="1"/>
                  </a:moveTo>
                  <a:lnTo>
                    <a:pt x="1" y="1465"/>
                  </a:lnTo>
                  <a:lnTo>
                    <a:pt x="17658" y="1465"/>
                  </a:lnTo>
                  <a:lnTo>
                    <a:pt x="176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55"/>
          <p:cNvGrpSpPr/>
          <p:nvPr/>
        </p:nvGrpSpPr>
        <p:grpSpPr>
          <a:xfrm>
            <a:off x="1568988" y="4005100"/>
            <a:ext cx="484300" cy="484900"/>
            <a:chOff x="1397550" y="3351650"/>
            <a:chExt cx="484300" cy="484900"/>
          </a:xfrm>
        </p:grpSpPr>
        <p:sp>
          <p:nvSpPr>
            <p:cNvPr id="798" name="Google Shape;798;p55"/>
            <p:cNvSpPr/>
            <p:nvPr/>
          </p:nvSpPr>
          <p:spPr>
            <a:xfrm>
              <a:off x="1803550" y="3563875"/>
              <a:ext cx="55100" cy="44675"/>
            </a:xfrm>
            <a:custGeom>
              <a:avLst/>
              <a:gdLst/>
              <a:ahLst/>
              <a:cxnLst/>
              <a:rect l="l" t="t" r="r" b="b"/>
              <a:pathLst>
                <a:path w="2204" h="1787" extrusionOk="0">
                  <a:moveTo>
                    <a:pt x="1763" y="0"/>
                  </a:moveTo>
                  <a:lnTo>
                    <a:pt x="0" y="726"/>
                  </a:lnTo>
                  <a:lnTo>
                    <a:pt x="429" y="1786"/>
                  </a:lnTo>
                  <a:lnTo>
                    <a:pt x="2203" y="1048"/>
                  </a:lnTo>
                  <a:lnTo>
                    <a:pt x="17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1803550" y="3710325"/>
              <a:ext cx="55100" cy="44650"/>
            </a:xfrm>
            <a:custGeom>
              <a:avLst/>
              <a:gdLst/>
              <a:ahLst/>
              <a:cxnLst/>
              <a:rect l="l" t="t" r="r" b="b"/>
              <a:pathLst>
                <a:path w="2204" h="1786" extrusionOk="0">
                  <a:moveTo>
                    <a:pt x="429" y="0"/>
                  </a:moveTo>
                  <a:lnTo>
                    <a:pt x="0" y="1060"/>
                  </a:lnTo>
                  <a:lnTo>
                    <a:pt x="1763" y="1786"/>
                  </a:lnTo>
                  <a:lnTo>
                    <a:pt x="2203" y="726"/>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1821700" y="3645125"/>
              <a:ext cx="60150" cy="28300"/>
            </a:xfrm>
            <a:custGeom>
              <a:avLst/>
              <a:gdLst/>
              <a:ahLst/>
              <a:cxnLst/>
              <a:rect l="l" t="t" r="r" b="b"/>
              <a:pathLst>
                <a:path w="2406" h="1132" extrusionOk="0">
                  <a:moveTo>
                    <a:pt x="1" y="1"/>
                  </a:moveTo>
                  <a:lnTo>
                    <a:pt x="1" y="1132"/>
                  </a:lnTo>
                  <a:lnTo>
                    <a:pt x="2406" y="1132"/>
                  </a:lnTo>
                  <a:lnTo>
                    <a:pt x="24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1421050" y="3563875"/>
              <a:ext cx="55100" cy="44675"/>
            </a:xfrm>
            <a:custGeom>
              <a:avLst/>
              <a:gdLst/>
              <a:ahLst/>
              <a:cxnLst/>
              <a:rect l="l" t="t" r="r" b="b"/>
              <a:pathLst>
                <a:path w="2204" h="1787" extrusionOk="0">
                  <a:moveTo>
                    <a:pt x="430" y="0"/>
                  </a:moveTo>
                  <a:lnTo>
                    <a:pt x="1" y="1048"/>
                  </a:lnTo>
                  <a:lnTo>
                    <a:pt x="1775" y="1786"/>
                  </a:lnTo>
                  <a:lnTo>
                    <a:pt x="2204" y="726"/>
                  </a:lnTo>
                  <a:lnTo>
                    <a:pt x="4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1421050" y="3710600"/>
              <a:ext cx="55100" cy="44675"/>
            </a:xfrm>
            <a:custGeom>
              <a:avLst/>
              <a:gdLst/>
              <a:ahLst/>
              <a:cxnLst/>
              <a:rect l="l" t="t" r="r" b="b"/>
              <a:pathLst>
                <a:path w="2204" h="1787" extrusionOk="0">
                  <a:moveTo>
                    <a:pt x="1775" y="1"/>
                  </a:moveTo>
                  <a:lnTo>
                    <a:pt x="1" y="739"/>
                  </a:lnTo>
                  <a:lnTo>
                    <a:pt x="430" y="1787"/>
                  </a:lnTo>
                  <a:lnTo>
                    <a:pt x="2204" y="1061"/>
                  </a:lnTo>
                  <a:lnTo>
                    <a:pt x="17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1397550" y="3645125"/>
              <a:ext cx="60150" cy="28300"/>
            </a:xfrm>
            <a:custGeom>
              <a:avLst/>
              <a:gdLst/>
              <a:ahLst/>
              <a:cxnLst/>
              <a:rect l="l" t="t" r="r" b="b"/>
              <a:pathLst>
                <a:path w="2406" h="1132" extrusionOk="0">
                  <a:moveTo>
                    <a:pt x="0" y="1"/>
                  </a:moveTo>
                  <a:lnTo>
                    <a:pt x="0" y="1132"/>
                  </a:lnTo>
                  <a:lnTo>
                    <a:pt x="2405" y="1132"/>
                  </a:lnTo>
                  <a:lnTo>
                    <a:pt x="24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1541900" y="3563875"/>
              <a:ext cx="83075" cy="76525"/>
            </a:xfrm>
            <a:custGeom>
              <a:avLst/>
              <a:gdLst/>
              <a:ahLst/>
              <a:cxnLst/>
              <a:rect l="l" t="t" r="r" b="b"/>
              <a:pathLst>
                <a:path w="3323" h="3061" extrusionOk="0">
                  <a:moveTo>
                    <a:pt x="1" y="0"/>
                  </a:moveTo>
                  <a:cubicBezTo>
                    <a:pt x="108" y="619"/>
                    <a:pt x="370" y="1215"/>
                    <a:pt x="787" y="1727"/>
                  </a:cubicBezTo>
                  <a:lnTo>
                    <a:pt x="1906" y="3060"/>
                  </a:lnTo>
                  <a:lnTo>
                    <a:pt x="2132" y="2798"/>
                  </a:lnTo>
                  <a:cubicBezTo>
                    <a:pt x="2799" y="1988"/>
                    <a:pt x="3204" y="1024"/>
                    <a:pt x="3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1654725" y="3684125"/>
              <a:ext cx="83075" cy="77100"/>
            </a:xfrm>
            <a:custGeom>
              <a:avLst/>
              <a:gdLst/>
              <a:ahLst/>
              <a:cxnLst/>
              <a:rect l="l" t="t" r="r" b="b"/>
              <a:pathLst>
                <a:path w="3323" h="3084" extrusionOk="0">
                  <a:moveTo>
                    <a:pt x="1417" y="0"/>
                  </a:moveTo>
                  <a:lnTo>
                    <a:pt x="1191" y="286"/>
                  </a:lnTo>
                  <a:cubicBezTo>
                    <a:pt x="524" y="1096"/>
                    <a:pt x="119" y="2060"/>
                    <a:pt x="0" y="3084"/>
                  </a:cubicBezTo>
                  <a:lnTo>
                    <a:pt x="3322" y="3084"/>
                  </a:lnTo>
                  <a:cubicBezTo>
                    <a:pt x="3215" y="2453"/>
                    <a:pt x="2941" y="1858"/>
                    <a:pt x="2524" y="1346"/>
                  </a:cubicBezTo>
                  <a:lnTo>
                    <a:pt x="14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5"/>
            <p:cNvSpPr/>
            <p:nvPr/>
          </p:nvSpPr>
          <p:spPr>
            <a:xfrm>
              <a:off x="1541900" y="3684425"/>
              <a:ext cx="83075" cy="76800"/>
            </a:xfrm>
            <a:custGeom>
              <a:avLst/>
              <a:gdLst/>
              <a:ahLst/>
              <a:cxnLst/>
              <a:rect l="l" t="t" r="r" b="b"/>
              <a:pathLst>
                <a:path w="3323" h="3072" extrusionOk="0">
                  <a:moveTo>
                    <a:pt x="1906" y="0"/>
                  </a:moveTo>
                  <a:lnTo>
                    <a:pt x="787" y="1334"/>
                  </a:lnTo>
                  <a:cubicBezTo>
                    <a:pt x="370" y="1822"/>
                    <a:pt x="108" y="2441"/>
                    <a:pt x="1" y="3072"/>
                  </a:cubicBezTo>
                  <a:lnTo>
                    <a:pt x="3323" y="3072"/>
                  </a:lnTo>
                  <a:cubicBezTo>
                    <a:pt x="3204" y="2048"/>
                    <a:pt x="2799" y="1084"/>
                    <a:pt x="2132" y="274"/>
                  </a:cubicBezTo>
                  <a:lnTo>
                    <a:pt x="1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a:off x="1566625" y="3351650"/>
              <a:ext cx="144975" cy="108050"/>
            </a:xfrm>
            <a:custGeom>
              <a:avLst/>
              <a:gdLst/>
              <a:ahLst/>
              <a:cxnLst/>
              <a:rect l="l" t="t" r="r" b="b"/>
              <a:pathLst>
                <a:path w="5799" h="4322" extrusionOk="0">
                  <a:moveTo>
                    <a:pt x="2893" y="0"/>
                  </a:moveTo>
                  <a:cubicBezTo>
                    <a:pt x="2703" y="274"/>
                    <a:pt x="2465" y="524"/>
                    <a:pt x="2203" y="726"/>
                  </a:cubicBezTo>
                  <a:lnTo>
                    <a:pt x="619" y="1905"/>
                  </a:lnTo>
                  <a:cubicBezTo>
                    <a:pt x="203" y="2215"/>
                    <a:pt x="0" y="2715"/>
                    <a:pt x="60" y="3215"/>
                  </a:cubicBezTo>
                  <a:cubicBezTo>
                    <a:pt x="155" y="3703"/>
                    <a:pt x="441" y="4108"/>
                    <a:pt x="857" y="4322"/>
                  </a:cubicBezTo>
                  <a:lnTo>
                    <a:pt x="4977" y="4322"/>
                  </a:lnTo>
                  <a:cubicBezTo>
                    <a:pt x="5394" y="4108"/>
                    <a:pt x="5691" y="3703"/>
                    <a:pt x="5739" y="3215"/>
                  </a:cubicBezTo>
                  <a:cubicBezTo>
                    <a:pt x="5798" y="2715"/>
                    <a:pt x="5596" y="2215"/>
                    <a:pt x="5179" y="1905"/>
                  </a:cubicBezTo>
                  <a:lnTo>
                    <a:pt x="3596" y="726"/>
                  </a:lnTo>
                  <a:cubicBezTo>
                    <a:pt x="3334" y="524"/>
                    <a:pt x="3096" y="286"/>
                    <a:pt x="28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1608275" y="3615075"/>
              <a:ext cx="63150" cy="94375"/>
            </a:xfrm>
            <a:custGeom>
              <a:avLst/>
              <a:gdLst/>
              <a:ahLst/>
              <a:cxnLst/>
              <a:rect l="l" t="t" r="r" b="b"/>
              <a:pathLst>
                <a:path w="2526" h="3775" extrusionOk="0">
                  <a:moveTo>
                    <a:pt x="1263" y="0"/>
                  </a:moveTo>
                  <a:cubicBezTo>
                    <a:pt x="1025" y="524"/>
                    <a:pt x="727" y="1012"/>
                    <a:pt x="358" y="1464"/>
                  </a:cubicBezTo>
                  <a:lnTo>
                    <a:pt x="1" y="1893"/>
                  </a:lnTo>
                  <a:lnTo>
                    <a:pt x="358" y="2322"/>
                  </a:lnTo>
                  <a:cubicBezTo>
                    <a:pt x="727" y="2762"/>
                    <a:pt x="1037" y="3262"/>
                    <a:pt x="1263" y="3774"/>
                  </a:cubicBezTo>
                  <a:cubicBezTo>
                    <a:pt x="1501" y="3262"/>
                    <a:pt x="1799" y="2762"/>
                    <a:pt x="2168" y="2322"/>
                  </a:cubicBezTo>
                  <a:lnTo>
                    <a:pt x="2525" y="1893"/>
                  </a:lnTo>
                  <a:lnTo>
                    <a:pt x="2168" y="1464"/>
                  </a:lnTo>
                  <a:cubicBezTo>
                    <a:pt x="1799" y="1012"/>
                    <a:pt x="1489" y="524"/>
                    <a:pt x="12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1708300" y="3604650"/>
              <a:ext cx="59850" cy="114625"/>
            </a:xfrm>
            <a:custGeom>
              <a:avLst/>
              <a:gdLst/>
              <a:ahLst/>
              <a:cxnLst/>
              <a:rect l="l" t="t" r="r" b="b"/>
              <a:pathLst>
                <a:path w="2394" h="4585" extrusionOk="0">
                  <a:moveTo>
                    <a:pt x="1786" y="0"/>
                  </a:moveTo>
                  <a:cubicBezTo>
                    <a:pt x="1632" y="286"/>
                    <a:pt x="1453" y="548"/>
                    <a:pt x="1251" y="786"/>
                  </a:cubicBezTo>
                  <a:lnTo>
                    <a:pt x="0" y="2274"/>
                  </a:lnTo>
                  <a:lnTo>
                    <a:pt x="1251" y="3763"/>
                  </a:lnTo>
                  <a:cubicBezTo>
                    <a:pt x="1453" y="4048"/>
                    <a:pt x="1632" y="4322"/>
                    <a:pt x="1786" y="4584"/>
                  </a:cubicBezTo>
                  <a:lnTo>
                    <a:pt x="2394" y="2298"/>
                  </a:lnTo>
                  <a:lnTo>
                    <a:pt x="178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1654725" y="3562975"/>
              <a:ext cx="83075" cy="77125"/>
            </a:xfrm>
            <a:custGeom>
              <a:avLst/>
              <a:gdLst/>
              <a:ahLst/>
              <a:cxnLst/>
              <a:rect l="l" t="t" r="r" b="b"/>
              <a:pathLst>
                <a:path w="3323" h="3085" extrusionOk="0">
                  <a:moveTo>
                    <a:pt x="0" y="0"/>
                  </a:moveTo>
                  <a:cubicBezTo>
                    <a:pt x="119" y="1048"/>
                    <a:pt x="524" y="2013"/>
                    <a:pt x="1191" y="2810"/>
                  </a:cubicBezTo>
                  <a:lnTo>
                    <a:pt x="1417" y="3084"/>
                  </a:lnTo>
                  <a:lnTo>
                    <a:pt x="2524" y="1739"/>
                  </a:lnTo>
                  <a:cubicBezTo>
                    <a:pt x="2941" y="1251"/>
                    <a:pt x="3215" y="643"/>
                    <a:pt x="33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a:off x="1503225" y="3488250"/>
              <a:ext cx="273250" cy="46775"/>
            </a:xfrm>
            <a:custGeom>
              <a:avLst/>
              <a:gdLst/>
              <a:ahLst/>
              <a:cxnLst/>
              <a:rect l="l" t="t" r="r" b="b"/>
              <a:pathLst>
                <a:path w="10930" h="1871" extrusionOk="0">
                  <a:moveTo>
                    <a:pt x="0" y="1"/>
                  </a:moveTo>
                  <a:lnTo>
                    <a:pt x="0" y="942"/>
                  </a:lnTo>
                  <a:cubicBezTo>
                    <a:pt x="0" y="1454"/>
                    <a:pt x="417" y="1870"/>
                    <a:pt x="941" y="1870"/>
                  </a:cubicBezTo>
                  <a:lnTo>
                    <a:pt x="9989" y="1870"/>
                  </a:lnTo>
                  <a:cubicBezTo>
                    <a:pt x="10513" y="1870"/>
                    <a:pt x="10930" y="1454"/>
                    <a:pt x="10930" y="942"/>
                  </a:cubicBezTo>
                  <a:lnTo>
                    <a:pt x="109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a:off x="1511550" y="3604950"/>
              <a:ext cx="59850" cy="114625"/>
            </a:xfrm>
            <a:custGeom>
              <a:avLst/>
              <a:gdLst/>
              <a:ahLst/>
              <a:cxnLst/>
              <a:rect l="l" t="t" r="r" b="b"/>
              <a:pathLst>
                <a:path w="2394" h="4585" extrusionOk="0">
                  <a:moveTo>
                    <a:pt x="608" y="0"/>
                  </a:moveTo>
                  <a:lnTo>
                    <a:pt x="0" y="2298"/>
                  </a:lnTo>
                  <a:lnTo>
                    <a:pt x="608" y="4584"/>
                  </a:lnTo>
                  <a:cubicBezTo>
                    <a:pt x="751" y="4310"/>
                    <a:pt x="929" y="4036"/>
                    <a:pt x="1143" y="3798"/>
                  </a:cubicBezTo>
                  <a:lnTo>
                    <a:pt x="2394" y="2310"/>
                  </a:lnTo>
                  <a:lnTo>
                    <a:pt x="1143" y="822"/>
                  </a:lnTo>
                  <a:cubicBezTo>
                    <a:pt x="929" y="560"/>
                    <a:pt x="751" y="286"/>
                    <a:pt x="6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1503225" y="3789500"/>
              <a:ext cx="273250" cy="47050"/>
            </a:xfrm>
            <a:custGeom>
              <a:avLst/>
              <a:gdLst/>
              <a:ahLst/>
              <a:cxnLst/>
              <a:rect l="l" t="t" r="r" b="b"/>
              <a:pathLst>
                <a:path w="10930" h="1882" extrusionOk="0">
                  <a:moveTo>
                    <a:pt x="941" y="0"/>
                  </a:moveTo>
                  <a:cubicBezTo>
                    <a:pt x="417" y="0"/>
                    <a:pt x="0" y="417"/>
                    <a:pt x="0" y="941"/>
                  </a:cubicBezTo>
                  <a:lnTo>
                    <a:pt x="0" y="1881"/>
                  </a:lnTo>
                  <a:lnTo>
                    <a:pt x="10930" y="1881"/>
                  </a:lnTo>
                  <a:lnTo>
                    <a:pt x="10930" y="941"/>
                  </a:lnTo>
                  <a:cubicBezTo>
                    <a:pt x="10930" y="417"/>
                    <a:pt x="10513" y="0"/>
                    <a:pt x="9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55"/>
          <p:cNvGrpSpPr/>
          <p:nvPr/>
        </p:nvGrpSpPr>
        <p:grpSpPr>
          <a:xfrm>
            <a:off x="814913" y="3142313"/>
            <a:ext cx="484625" cy="484900"/>
            <a:chOff x="713825" y="2731025"/>
            <a:chExt cx="484625" cy="484900"/>
          </a:xfrm>
        </p:grpSpPr>
        <p:sp>
          <p:nvSpPr>
            <p:cNvPr id="815" name="Google Shape;815;p55"/>
            <p:cNvSpPr/>
            <p:nvPr/>
          </p:nvSpPr>
          <p:spPr>
            <a:xfrm>
              <a:off x="784675" y="2802175"/>
              <a:ext cx="342925" cy="342625"/>
            </a:xfrm>
            <a:custGeom>
              <a:avLst/>
              <a:gdLst/>
              <a:ahLst/>
              <a:cxnLst/>
              <a:rect l="l" t="t" r="r" b="b"/>
              <a:pathLst>
                <a:path w="13717" h="13705" extrusionOk="0">
                  <a:moveTo>
                    <a:pt x="6846" y="1715"/>
                  </a:moveTo>
                  <a:lnTo>
                    <a:pt x="8359" y="3215"/>
                  </a:lnTo>
                  <a:lnTo>
                    <a:pt x="10478" y="3215"/>
                  </a:lnTo>
                  <a:lnTo>
                    <a:pt x="10478" y="5346"/>
                  </a:lnTo>
                  <a:lnTo>
                    <a:pt x="11990" y="6846"/>
                  </a:lnTo>
                  <a:lnTo>
                    <a:pt x="10478" y="8346"/>
                  </a:lnTo>
                  <a:lnTo>
                    <a:pt x="10478" y="10478"/>
                  </a:lnTo>
                  <a:lnTo>
                    <a:pt x="8359" y="10478"/>
                  </a:lnTo>
                  <a:lnTo>
                    <a:pt x="6846" y="11978"/>
                  </a:lnTo>
                  <a:lnTo>
                    <a:pt x="5346" y="10501"/>
                  </a:lnTo>
                  <a:lnTo>
                    <a:pt x="3215" y="10501"/>
                  </a:lnTo>
                  <a:lnTo>
                    <a:pt x="3215" y="8382"/>
                  </a:lnTo>
                  <a:lnTo>
                    <a:pt x="1715" y="6870"/>
                  </a:lnTo>
                  <a:lnTo>
                    <a:pt x="3215" y="5346"/>
                  </a:lnTo>
                  <a:lnTo>
                    <a:pt x="3215" y="3215"/>
                  </a:lnTo>
                  <a:lnTo>
                    <a:pt x="5346" y="3215"/>
                  </a:lnTo>
                  <a:lnTo>
                    <a:pt x="6846" y="1715"/>
                  </a:lnTo>
                  <a:close/>
                  <a:moveTo>
                    <a:pt x="0" y="0"/>
                  </a:moveTo>
                  <a:lnTo>
                    <a:pt x="0" y="13704"/>
                  </a:lnTo>
                  <a:lnTo>
                    <a:pt x="13716" y="13704"/>
                  </a:lnTo>
                  <a:lnTo>
                    <a:pt x="137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5"/>
            <p:cNvSpPr/>
            <p:nvPr/>
          </p:nvSpPr>
          <p:spPr>
            <a:xfrm>
              <a:off x="867425" y="2884325"/>
              <a:ext cx="177725" cy="178025"/>
            </a:xfrm>
            <a:custGeom>
              <a:avLst/>
              <a:gdLst/>
              <a:ahLst/>
              <a:cxnLst/>
              <a:rect l="l" t="t" r="r" b="b"/>
              <a:pathLst>
                <a:path w="7109" h="7121" extrusionOk="0">
                  <a:moveTo>
                    <a:pt x="4120" y="3001"/>
                  </a:moveTo>
                  <a:lnTo>
                    <a:pt x="4120" y="4144"/>
                  </a:lnTo>
                  <a:lnTo>
                    <a:pt x="2977" y="4144"/>
                  </a:lnTo>
                  <a:lnTo>
                    <a:pt x="2977" y="3001"/>
                  </a:lnTo>
                  <a:close/>
                  <a:moveTo>
                    <a:pt x="3560" y="0"/>
                  </a:moveTo>
                  <a:lnTo>
                    <a:pt x="2513" y="1048"/>
                  </a:lnTo>
                  <a:lnTo>
                    <a:pt x="1036" y="1048"/>
                  </a:lnTo>
                  <a:lnTo>
                    <a:pt x="1036" y="2512"/>
                  </a:lnTo>
                  <a:lnTo>
                    <a:pt x="0" y="3560"/>
                  </a:lnTo>
                  <a:lnTo>
                    <a:pt x="1036" y="4596"/>
                  </a:lnTo>
                  <a:lnTo>
                    <a:pt x="1036" y="6072"/>
                  </a:lnTo>
                  <a:lnTo>
                    <a:pt x="2513" y="6072"/>
                  </a:lnTo>
                  <a:lnTo>
                    <a:pt x="3560" y="7120"/>
                  </a:lnTo>
                  <a:lnTo>
                    <a:pt x="4596" y="6072"/>
                  </a:lnTo>
                  <a:lnTo>
                    <a:pt x="6073" y="6072"/>
                  </a:lnTo>
                  <a:lnTo>
                    <a:pt x="6073" y="4596"/>
                  </a:lnTo>
                  <a:lnTo>
                    <a:pt x="7108" y="3560"/>
                  </a:lnTo>
                  <a:lnTo>
                    <a:pt x="6073" y="2512"/>
                  </a:lnTo>
                  <a:lnTo>
                    <a:pt x="6073" y="1048"/>
                  </a:lnTo>
                  <a:lnTo>
                    <a:pt x="4596" y="1048"/>
                  </a:lnTo>
                  <a:lnTo>
                    <a:pt x="35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913850" y="2731025"/>
              <a:ext cx="85150" cy="42300"/>
            </a:xfrm>
            <a:custGeom>
              <a:avLst/>
              <a:gdLst/>
              <a:ahLst/>
              <a:cxnLst/>
              <a:rect l="l" t="t" r="r" b="b"/>
              <a:pathLst>
                <a:path w="3406" h="1692" extrusionOk="0">
                  <a:moveTo>
                    <a:pt x="1703" y="1"/>
                  </a:moveTo>
                  <a:lnTo>
                    <a:pt x="1" y="1691"/>
                  </a:lnTo>
                  <a:lnTo>
                    <a:pt x="3406" y="1691"/>
                  </a:lnTo>
                  <a:lnTo>
                    <a:pt x="17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713825" y="2930750"/>
              <a:ext cx="42300" cy="85450"/>
            </a:xfrm>
            <a:custGeom>
              <a:avLst/>
              <a:gdLst/>
              <a:ahLst/>
              <a:cxnLst/>
              <a:rect l="l" t="t" r="r" b="b"/>
              <a:pathLst>
                <a:path w="1692" h="3418" extrusionOk="0">
                  <a:moveTo>
                    <a:pt x="1691" y="1"/>
                  </a:moveTo>
                  <a:lnTo>
                    <a:pt x="1" y="1715"/>
                  </a:lnTo>
                  <a:lnTo>
                    <a:pt x="1691" y="3418"/>
                  </a:lnTo>
                  <a:lnTo>
                    <a:pt x="169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913550" y="3173350"/>
              <a:ext cx="85150" cy="42575"/>
            </a:xfrm>
            <a:custGeom>
              <a:avLst/>
              <a:gdLst/>
              <a:ahLst/>
              <a:cxnLst/>
              <a:rect l="l" t="t" r="r" b="b"/>
              <a:pathLst>
                <a:path w="3406" h="1703" extrusionOk="0">
                  <a:moveTo>
                    <a:pt x="1" y="0"/>
                  </a:moveTo>
                  <a:lnTo>
                    <a:pt x="1715" y="1703"/>
                  </a:lnTo>
                  <a:lnTo>
                    <a:pt x="34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1156150" y="2931350"/>
              <a:ext cx="42300" cy="84850"/>
            </a:xfrm>
            <a:custGeom>
              <a:avLst/>
              <a:gdLst/>
              <a:ahLst/>
              <a:cxnLst/>
              <a:rect l="l" t="t" r="r" b="b"/>
              <a:pathLst>
                <a:path w="1692" h="3394" extrusionOk="0">
                  <a:moveTo>
                    <a:pt x="0" y="0"/>
                  </a:moveTo>
                  <a:lnTo>
                    <a:pt x="0" y="3394"/>
                  </a:lnTo>
                  <a:lnTo>
                    <a:pt x="1691" y="1691"/>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736150" y="2753350"/>
              <a:ext cx="28600" cy="28300"/>
            </a:xfrm>
            <a:custGeom>
              <a:avLst/>
              <a:gdLst/>
              <a:ahLst/>
              <a:cxnLst/>
              <a:rect l="l" t="t" r="r" b="b"/>
              <a:pathLst>
                <a:path w="1144" h="1132" extrusionOk="0">
                  <a:moveTo>
                    <a:pt x="1" y="1"/>
                  </a:moveTo>
                  <a:lnTo>
                    <a:pt x="1" y="1132"/>
                  </a:lnTo>
                  <a:lnTo>
                    <a:pt x="1144" y="1132"/>
                  </a:lnTo>
                  <a:lnTo>
                    <a:pt x="11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1147525" y="3165300"/>
              <a:ext cx="28600" cy="28300"/>
            </a:xfrm>
            <a:custGeom>
              <a:avLst/>
              <a:gdLst/>
              <a:ahLst/>
              <a:cxnLst/>
              <a:rect l="l" t="t" r="r" b="b"/>
              <a:pathLst>
                <a:path w="1144" h="1132" extrusionOk="0">
                  <a:moveTo>
                    <a:pt x="0" y="1"/>
                  </a:moveTo>
                  <a:lnTo>
                    <a:pt x="0" y="1132"/>
                  </a:lnTo>
                  <a:lnTo>
                    <a:pt x="1143" y="1132"/>
                  </a:lnTo>
                  <a:lnTo>
                    <a:pt x="11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1147525" y="2753350"/>
              <a:ext cx="28600" cy="28300"/>
            </a:xfrm>
            <a:custGeom>
              <a:avLst/>
              <a:gdLst/>
              <a:ahLst/>
              <a:cxnLst/>
              <a:rect l="l" t="t" r="r" b="b"/>
              <a:pathLst>
                <a:path w="1144" h="1132" extrusionOk="0">
                  <a:moveTo>
                    <a:pt x="0" y="1"/>
                  </a:moveTo>
                  <a:lnTo>
                    <a:pt x="0" y="1132"/>
                  </a:lnTo>
                  <a:lnTo>
                    <a:pt x="1143" y="1132"/>
                  </a:lnTo>
                  <a:lnTo>
                    <a:pt x="11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736150" y="3165300"/>
              <a:ext cx="28600" cy="28300"/>
            </a:xfrm>
            <a:custGeom>
              <a:avLst/>
              <a:gdLst/>
              <a:ahLst/>
              <a:cxnLst/>
              <a:rect l="l" t="t" r="r" b="b"/>
              <a:pathLst>
                <a:path w="1144" h="1132" extrusionOk="0">
                  <a:moveTo>
                    <a:pt x="1" y="1"/>
                  </a:moveTo>
                  <a:lnTo>
                    <a:pt x="1" y="1132"/>
                  </a:lnTo>
                  <a:lnTo>
                    <a:pt x="1144" y="1132"/>
                  </a:lnTo>
                  <a:lnTo>
                    <a:pt x="11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55"/>
          <p:cNvGrpSpPr/>
          <p:nvPr/>
        </p:nvGrpSpPr>
        <p:grpSpPr>
          <a:xfrm>
            <a:off x="7843888" y="1455419"/>
            <a:ext cx="485500" cy="484300"/>
            <a:chOff x="6196950" y="4045475"/>
            <a:chExt cx="485500" cy="484300"/>
          </a:xfrm>
        </p:grpSpPr>
        <p:sp>
          <p:nvSpPr>
            <p:cNvPr id="826" name="Google Shape;826;p55"/>
            <p:cNvSpPr/>
            <p:nvPr/>
          </p:nvSpPr>
          <p:spPr>
            <a:xfrm>
              <a:off x="6196950" y="4045475"/>
              <a:ext cx="265250" cy="343225"/>
            </a:xfrm>
            <a:custGeom>
              <a:avLst/>
              <a:gdLst/>
              <a:ahLst/>
              <a:cxnLst/>
              <a:rect l="l" t="t" r="r" b="b"/>
              <a:pathLst>
                <a:path w="10610" h="13729" extrusionOk="0">
                  <a:moveTo>
                    <a:pt x="1" y="0"/>
                  </a:moveTo>
                  <a:lnTo>
                    <a:pt x="1" y="1132"/>
                  </a:lnTo>
                  <a:lnTo>
                    <a:pt x="2287" y="1132"/>
                  </a:lnTo>
                  <a:lnTo>
                    <a:pt x="2287" y="2477"/>
                  </a:lnTo>
                  <a:lnTo>
                    <a:pt x="1" y="2477"/>
                  </a:lnTo>
                  <a:lnTo>
                    <a:pt x="1" y="3608"/>
                  </a:lnTo>
                  <a:lnTo>
                    <a:pt x="2287" y="3608"/>
                  </a:lnTo>
                  <a:lnTo>
                    <a:pt x="2287" y="4942"/>
                  </a:lnTo>
                  <a:lnTo>
                    <a:pt x="1" y="4942"/>
                  </a:lnTo>
                  <a:lnTo>
                    <a:pt x="1" y="6073"/>
                  </a:lnTo>
                  <a:lnTo>
                    <a:pt x="2287" y="6073"/>
                  </a:lnTo>
                  <a:lnTo>
                    <a:pt x="2287" y="7418"/>
                  </a:lnTo>
                  <a:lnTo>
                    <a:pt x="1" y="7418"/>
                  </a:lnTo>
                  <a:lnTo>
                    <a:pt x="1" y="8549"/>
                  </a:lnTo>
                  <a:lnTo>
                    <a:pt x="2287" y="8549"/>
                  </a:lnTo>
                  <a:lnTo>
                    <a:pt x="2287" y="9883"/>
                  </a:lnTo>
                  <a:lnTo>
                    <a:pt x="1" y="9883"/>
                  </a:lnTo>
                  <a:lnTo>
                    <a:pt x="1" y="11014"/>
                  </a:lnTo>
                  <a:lnTo>
                    <a:pt x="2287" y="11014"/>
                  </a:lnTo>
                  <a:lnTo>
                    <a:pt x="2287" y="12359"/>
                  </a:lnTo>
                  <a:lnTo>
                    <a:pt x="1" y="12359"/>
                  </a:lnTo>
                  <a:lnTo>
                    <a:pt x="1" y="13490"/>
                  </a:lnTo>
                  <a:lnTo>
                    <a:pt x="9716" y="13514"/>
                  </a:lnTo>
                  <a:cubicBezTo>
                    <a:pt x="10050" y="13514"/>
                    <a:pt x="10347" y="13597"/>
                    <a:pt x="10609" y="13728"/>
                  </a:cubicBezTo>
                  <a:lnTo>
                    <a:pt x="10609" y="12621"/>
                  </a:lnTo>
                  <a:cubicBezTo>
                    <a:pt x="10609" y="12383"/>
                    <a:pt x="10526" y="12169"/>
                    <a:pt x="10347" y="11990"/>
                  </a:cubicBezTo>
                  <a:cubicBezTo>
                    <a:pt x="10181" y="11823"/>
                    <a:pt x="9942" y="11716"/>
                    <a:pt x="9704" y="11716"/>
                  </a:cubicBezTo>
                  <a:lnTo>
                    <a:pt x="4728" y="11716"/>
                  </a:lnTo>
                  <a:lnTo>
                    <a:pt x="4728" y="1786"/>
                  </a:lnTo>
                  <a:lnTo>
                    <a:pt x="9704" y="1786"/>
                  </a:lnTo>
                  <a:cubicBezTo>
                    <a:pt x="10026" y="1786"/>
                    <a:pt x="10323" y="1870"/>
                    <a:pt x="10597" y="2001"/>
                  </a:cubicBezTo>
                  <a:lnTo>
                    <a:pt x="10597" y="893"/>
                  </a:lnTo>
                  <a:cubicBezTo>
                    <a:pt x="10597" y="405"/>
                    <a:pt x="10192" y="0"/>
                    <a:pt x="97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6485375" y="4265150"/>
              <a:ext cx="50050" cy="191125"/>
            </a:xfrm>
            <a:custGeom>
              <a:avLst/>
              <a:gdLst/>
              <a:ahLst/>
              <a:cxnLst/>
              <a:rect l="l" t="t" r="r" b="b"/>
              <a:pathLst>
                <a:path w="2002" h="7645" extrusionOk="0">
                  <a:moveTo>
                    <a:pt x="203" y="0"/>
                  </a:moveTo>
                  <a:lnTo>
                    <a:pt x="203" y="6751"/>
                  </a:lnTo>
                  <a:cubicBezTo>
                    <a:pt x="203" y="7084"/>
                    <a:pt x="132" y="7382"/>
                    <a:pt x="1" y="7644"/>
                  </a:cubicBezTo>
                  <a:lnTo>
                    <a:pt x="2001" y="7644"/>
                  </a:lnTo>
                  <a:lnTo>
                    <a:pt x="20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6344300" y="4118400"/>
              <a:ext cx="117900" cy="197075"/>
            </a:xfrm>
            <a:custGeom>
              <a:avLst/>
              <a:gdLst/>
              <a:ahLst/>
              <a:cxnLst/>
              <a:rect l="l" t="t" r="r" b="b"/>
              <a:pathLst>
                <a:path w="4716" h="7883" extrusionOk="0">
                  <a:moveTo>
                    <a:pt x="0" y="0"/>
                  </a:moveTo>
                  <a:lnTo>
                    <a:pt x="0" y="7668"/>
                  </a:lnTo>
                  <a:lnTo>
                    <a:pt x="3822" y="7668"/>
                  </a:lnTo>
                  <a:cubicBezTo>
                    <a:pt x="4132" y="7668"/>
                    <a:pt x="4453" y="7740"/>
                    <a:pt x="4715" y="7882"/>
                  </a:cubicBezTo>
                  <a:lnTo>
                    <a:pt x="4715" y="917"/>
                  </a:lnTo>
                  <a:cubicBezTo>
                    <a:pt x="4715" y="405"/>
                    <a:pt x="4310" y="0"/>
                    <a:pt x="3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6417225" y="4412175"/>
              <a:ext cx="44675" cy="49750"/>
            </a:xfrm>
            <a:custGeom>
              <a:avLst/>
              <a:gdLst/>
              <a:ahLst/>
              <a:cxnLst/>
              <a:rect l="l" t="t" r="r" b="b"/>
              <a:pathLst>
                <a:path w="1787" h="1990" extrusionOk="0">
                  <a:moveTo>
                    <a:pt x="0" y="1"/>
                  </a:moveTo>
                  <a:lnTo>
                    <a:pt x="0" y="1989"/>
                  </a:lnTo>
                  <a:cubicBezTo>
                    <a:pt x="262" y="1858"/>
                    <a:pt x="584" y="1787"/>
                    <a:pt x="893" y="1787"/>
                  </a:cubicBezTo>
                  <a:cubicBezTo>
                    <a:pt x="1381" y="1787"/>
                    <a:pt x="1786" y="1382"/>
                    <a:pt x="1786" y="894"/>
                  </a:cubicBezTo>
                  <a:cubicBezTo>
                    <a:pt x="1786" y="394"/>
                    <a:pt x="1381" y="1"/>
                    <a:pt x="8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6417525" y="4191925"/>
              <a:ext cx="264925" cy="337850"/>
            </a:xfrm>
            <a:custGeom>
              <a:avLst/>
              <a:gdLst/>
              <a:ahLst/>
              <a:cxnLst/>
              <a:rect l="l" t="t" r="r" b="b"/>
              <a:pathLst>
                <a:path w="10597" h="13514" extrusionOk="0">
                  <a:moveTo>
                    <a:pt x="2917" y="0"/>
                  </a:moveTo>
                  <a:lnTo>
                    <a:pt x="2917" y="1798"/>
                  </a:lnTo>
                  <a:lnTo>
                    <a:pt x="5846" y="1798"/>
                  </a:lnTo>
                  <a:lnTo>
                    <a:pt x="5846" y="11728"/>
                  </a:lnTo>
                  <a:lnTo>
                    <a:pt x="893" y="11728"/>
                  </a:lnTo>
                  <a:cubicBezTo>
                    <a:pt x="405" y="11728"/>
                    <a:pt x="0" y="12121"/>
                    <a:pt x="0" y="12621"/>
                  </a:cubicBezTo>
                  <a:cubicBezTo>
                    <a:pt x="0" y="13109"/>
                    <a:pt x="405" y="13514"/>
                    <a:pt x="893" y="13514"/>
                  </a:cubicBezTo>
                  <a:lnTo>
                    <a:pt x="10597" y="13514"/>
                  </a:lnTo>
                  <a:lnTo>
                    <a:pt x="10597" y="12383"/>
                  </a:lnTo>
                  <a:lnTo>
                    <a:pt x="8311" y="12383"/>
                  </a:lnTo>
                  <a:lnTo>
                    <a:pt x="8311" y="11037"/>
                  </a:lnTo>
                  <a:lnTo>
                    <a:pt x="10597" y="11037"/>
                  </a:lnTo>
                  <a:lnTo>
                    <a:pt x="10597" y="9906"/>
                  </a:lnTo>
                  <a:lnTo>
                    <a:pt x="8311" y="9906"/>
                  </a:lnTo>
                  <a:lnTo>
                    <a:pt x="8311" y="8573"/>
                  </a:lnTo>
                  <a:lnTo>
                    <a:pt x="10597" y="8573"/>
                  </a:lnTo>
                  <a:lnTo>
                    <a:pt x="10597" y="7442"/>
                  </a:lnTo>
                  <a:lnTo>
                    <a:pt x="8311" y="7442"/>
                  </a:lnTo>
                  <a:lnTo>
                    <a:pt x="8311" y="6096"/>
                  </a:lnTo>
                  <a:lnTo>
                    <a:pt x="10597" y="6096"/>
                  </a:lnTo>
                  <a:lnTo>
                    <a:pt x="10597" y="4965"/>
                  </a:lnTo>
                  <a:lnTo>
                    <a:pt x="8311" y="4965"/>
                  </a:lnTo>
                  <a:lnTo>
                    <a:pt x="8311" y="3632"/>
                  </a:lnTo>
                  <a:lnTo>
                    <a:pt x="10597" y="3632"/>
                  </a:lnTo>
                  <a:lnTo>
                    <a:pt x="10597" y="2501"/>
                  </a:lnTo>
                  <a:lnTo>
                    <a:pt x="8311" y="2501"/>
                  </a:lnTo>
                  <a:lnTo>
                    <a:pt x="8311" y="1155"/>
                  </a:lnTo>
                  <a:lnTo>
                    <a:pt x="10585" y="1155"/>
                  </a:lnTo>
                  <a:lnTo>
                    <a:pt x="10585" y="1131"/>
                  </a:lnTo>
                  <a:lnTo>
                    <a:pt x="10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55"/>
          <p:cNvGrpSpPr/>
          <p:nvPr/>
        </p:nvGrpSpPr>
        <p:grpSpPr>
          <a:xfrm>
            <a:off x="7917550" y="2279681"/>
            <a:ext cx="338175" cy="484900"/>
            <a:chOff x="5678725" y="4040425"/>
            <a:chExt cx="338175" cy="484900"/>
          </a:xfrm>
        </p:grpSpPr>
        <p:sp>
          <p:nvSpPr>
            <p:cNvPr id="832" name="Google Shape;832;p55"/>
            <p:cNvSpPr/>
            <p:nvPr/>
          </p:nvSpPr>
          <p:spPr>
            <a:xfrm>
              <a:off x="5751950" y="4260075"/>
              <a:ext cx="191725" cy="191725"/>
            </a:xfrm>
            <a:custGeom>
              <a:avLst/>
              <a:gdLst/>
              <a:ahLst/>
              <a:cxnLst/>
              <a:rect l="l" t="t" r="r" b="b"/>
              <a:pathLst>
                <a:path w="7669" h="7669" extrusionOk="0">
                  <a:moveTo>
                    <a:pt x="3823" y="965"/>
                  </a:moveTo>
                  <a:lnTo>
                    <a:pt x="6692" y="3835"/>
                  </a:lnTo>
                  <a:lnTo>
                    <a:pt x="3823" y="6704"/>
                  </a:lnTo>
                  <a:lnTo>
                    <a:pt x="953" y="3835"/>
                  </a:lnTo>
                  <a:lnTo>
                    <a:pt x="3823" y="965"/>
                  </a:lnTo>
                  <a:close/>
                  <a:moveTo>
                    <a:pt x="1215" y="1"/>
                  </a:moveTo>
                  <a:cubicBezTo>
                    <a:pt x="1037" y="584"/>
                    <a:pt x="584" y="1037"/>
                    <a:pt x="1" y="1227"/>
                  </a:cubicBezTo>
                  <a:lnTo>
                    <a:pt x="1" y="6454"/>
                  </a:lnTo>
                  <a:cubicBezTo>
                    <a:pt x="584" y="6633"/>
                    <a:pt x="1037" y="7097"/>
                    <a:pt x="1215" y="7668"/>
                  </a:cubicBezTo>
                  <a:lnTo>
                    <a:pt x="6442" y="7668"/>
                  </a:lnTo>
                  <a:cubicBezTo>
                    <a:pt x="6621" y="7097"/>
                    <a:pt x="7085" y="6644"/>
                    <a:pt x="7669" y="6454"/>
                  </a:cubicBezTo>
                  <a:lnTo>
                    <a:pt x="7669" y="1227"/>
                  </a:lnTo>
                  <a:cubicBezTo>
                    <a:pt x="7085" y="1049"/>
                    <a:pt x="6633" y="584"/>
                    <a:pt x="64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5815950" y="4324375"/>
              <a:ext cx="63125" cy="63125"/>
            </a:xfrm>
            <a:custGeom>
              <a:avLst/>
              <a:gdLst/>
              <a:ahLst/>
              <a:cxnLst/>
              <a:rect l="l" t="t" r="r" b="b"/>
              <a:pathLst>
                <a:path w="2525" h="2525" extrusionOk="0">
                  <a:moveTo>
                    <a:pt x="1263" y="1"/>
                  </a:moveTo>
                  <a:lnTo>
                    <a:pt x="1" y="1263"/>
                  </a:lnTo>
                  <a:lnTo>
                    <a:pt x="1263" y="2525"/>
                  </a:lnTo>
                  <a:lnTo>
                    <a:pt x="2525" y="1263"/>
                  </a:lnTo>
                  <a:lnTo>
                    <a:pt x="12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5678725" y="4163950"/>
              <a:ext cx="338175" cy="361375"/>
            </a:xfrm>
            <a:custGeom>
              <a:avLst/>
              <a:gdLst/>
              <a:ahLst/>
              <a:cxnLst/>
              <a:rect l="l" t="t" r="r" b="b"/>
              <a:pathLst>
                <a:path w="13527" h="14455" extrusionOk="0">
                  <a:moveTo>
                    <a:pt x="10419" y="2727"/>
                  </a:moveTo>
                  <a:lnTo>
                    <a:pt x="10419" y="3286"/>
                  </a:lnTo>
                  <a:cubicBezTo>
                    <a:pt x="10419" y="3691"/>
                    <a:pt x="10740" y="4013"/>
                    <a:pt x="11145" y="4013"/>
                  </a:cubicBezTo>
                  <a:lnTo>
                    <a:pt x="11705" y="4013"/>
                  </a:lnTo>
                  <a:lnTo>
                    <a:pt x="11705" y="11335"/>
                  </a:lnTo>
                  <a:lnTo>
                    <a:pt x="11145" y="11335"/>
                  </a:lnTo>
                  <a:cubicBezTo>
                    <a:pt x="10740" y="11335"/>
                    <a:pt x="10419" y="11668"/>
                    <a:pt x="10419" y="12073"/>
                  </a:cubicBezTo>
                  <a:lnTo>
                    <a:pt x="10419" y="12633"/>
                  </a:lnTo>
                  <a:lnTo>
                    <a:pt x="3097" y="12633"/>
                  </a:lnTo>
                  <a:lnTo>
                    <a:pt x="3097" y="12073"/>
                  </a:lnTo>
                  <a:cubicBezTo>
                    <a:pt x="3097" y="11668"/>
                    <a:pt x="2763" y="11335"/>
                    <a:pt x="2358" y="11335"/>
                  </a:cubicBezTo>
                  <a:lnTo>
                    <a:pt x="1799" y="11335"/>
                  </a:lnTo>
                  <a:lnTo>
                    <a:pt x="1799" y="4013"/>
                  </a:lnTo>
                  <a:lnTo>
                    <a:pt x="2358" y="4013"/>
                  </a:lnTo>
                  <a:cubicBezTo>
                    <a:pt x="2763" y="4013"/>
                    <a:pt x="3097" y="3691"/>
                    <a:pt x="3097" y="3286"/>
                  </a:cubicBezTo>
                  <a:lnTo>
                    <a:pt x="3097" y="2727"/>
                  </a:lnTo>
                  <a:close/>
                  <a:moveTo>
                    <a:pt x="1" y="0"/>
                  </a:moveTo>
                  <a:lnTo>
                    <a:pt x="1" y="12085"/>
                  </a:lnTo>
                  <a:cubicBezTo>
                    <a:pt x="1" y="13383"/>
                    <a:pt x="1049" y="14454"/>
                    <a:pt x="2358" y="14454"/>
                  </a:cubicBezTo>
                  <a:lnTo>
                    <a:pt x="13526" y="14454"/>
                  </a:lnTo>
                  <a:lnTo>
                    <a:pt x="13526" y="917"/>
                  </a:lnTo>
                  <a:lnTo>
                    <a:pt x="2358" y="917"/>
                  </a:lnTo>
                  <a:cubicBezTo>
                    <a:pt x="1454" y="917"/>
                    <a:pt x="620" y="56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5678725" y="4040425"/>
              <a:ext cx="338175" cy="118175"/>
            </a:xfrm>
            <a:custGeom>
              <a:avLst/>
              <a:gdLst/>
              <a:ahLst/>
              <a:cxnLst/>
              <a:rect l="l" t="t" r="r" b="b"/>
              <a:pathLst>
                <a:path w="13527" h="4727" extrusionOk="0">
                  <a:moveTo>
                    <a:pt x="2358" y="0"/>
                  </a:moveTo>
                  <a:cubicBezTo>
                    <a:pt x="1049" y="0"/>
                    <a:pt x="1" y="1060"/>
                    <a:pt x="1" y="2369"/>
                  </a:cubicBezTo>
                  <a:cubicBezTo>
                    <a:pt x="1" y="3679"/>
                    <a:pt x="1049" y="4727"/>
                    <a:pt x="2358" y="4727"/>
                  </a:cubicBezTo>
                  <a:lnTo>
                    <a:pt x="13526" y="4727"/>
                  </a:lnTo>
                  <a:lnTo>
                    <a:pt x="13526" y="2929"/>
                  </a:lnTo>
                  <a:lnTo>
                    <a:pt x="2358" y="2929"/>
                  </a:lnTo>
                  <a:lnTo>
                    <a:pt x="2358" y="1798"/>
                  </a:lnTo>
                  <a:lnTo>
                    <a:pt x="13526" y="1798"/>
                  </a:lnTo>
                  <a:lnTo>
                    <a:pt x="135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5"/>
          <p:cNvGrpSpPr/>
          <p:nvPr/>
        </p:nvGrpSpPr>
        <p:grpSpPr>
          <a:xfrm>
            <a:off x="7203800" y="3142300"/>
            <a:ext cx="338450" cy="484925"/>
            <a:chOff x="6173150" y="2672975"/>
            <a:chExt cx="338450" cy="484925"/>
          </a:xfrm>
        </p:grpSpPr>
        <p:sp>
          <p:nvSpPr>
            <p:cNvPr id="837" name="Google Shape;837;p55"/>
            <p:cNvSpPr/>
            <p:nvPr/>
          </p:nvSpPr>
          <p:spPr>
            <a:xfrm>
              <a:off x="6466625" y="2746200"/>
              <a:ext cx="44975" cy="191725"/>
            </a:xfrm>
            <a:custGeom>
              <a:avLst/>
              <a:gdLst/>
              <a:ahLst/>
              <a:cxnLst/>
              <a:rect l="l" t="t" r="r" b="b"/>
              <a:pathLst>
                <a:path w="1799" h="7669" extrusionOk="0">
                  <a:moveTo>
                    <a:pt x="1" y="1"/>
                  </a:moveTo>
                  <a:lnTo>
                    <a:pt x="1" y="7668"/>
                  </a:lnTo>
                  <a:lnTo>
                    <a:pt x="1799" y="7668"/>
                  </a:lnTo>
                  <a:lnTo>
                    <a:pt x="1799" y="894"/>
                  </a:lnTo>
                  <a:lnTo>
                    <a:pt x="1787" y="894"/>
                  </a:lnTo>
                  <a:cubicBezTo>
                    <a:pt x="1787" y="406"/>
                    <a:pt x="1382" y="1"/>
                    <a:pt x="8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5"/>
            <p:cNvSpPr/>
            <p:nvPr/>
          </p:nvSpPr>
          <p:spPr>
            <a:xfrm>
              <a:off x="6246375" y="2746200"/>
              <a:ext cx="191700" cy="386675"/>
            </a:xfrm>
            <a:custGeom>
              <a:avLst/>
              <a:gdLst/>
              <a:ahLst/>
              <a:cxnLst/>
              <a:rect l="l" t="t" r="r" b="b"/>
              <a:pathLst>
                <a:path w="7668" h="15467" extrusionOk="0">
                  <a:moveTo>
                    <a:pt x="4405" y="1370"/>
                  </a:moveTo>
                  <a:lnTo>
                    <a:pt x="4405" y="2668"/>
                  </a:lnTo>
                  <a:lnTo>
                    <a:pt x="3274" y="2668"/>
                  </a:lnTo>
                  <a:lnTo>
                    <a:pt x="3274" y="1370"/>
                  </a:lnTo>
                  <a:close/>
                  <a:moveTo>
                    <a:pt x="4405" y="3954"/>
                  </a:moveTo>
                  <a:lnTo>
                    <a:pt x="4405" y="5239"/>
                  </a:lnTo>
                  <a:lnTo>
                    <a:pt x="3274" y="5239"/>
                  </a:lnTo>
                  <a:lnTo>
                    <a:pt x="3274" y="3954"/>
                  </a:lnTo>
                  <a:close/>
                  <a:moveTo>
                    <a:pt x="4405" y="6525"/>
                  </a:moveTo>
                  <a:lnTo>
                    <a:pt x="4405" y="7823"/>
                  </a:lnTo>
                  <a:lnTo>
                    <a:pt x="3274" y="7823"/>
                  </a:lnTo>
                  <a:lnTo>
                    <a:pt x="3274" y="6525"/>
                  </a:lnTo>
                  <a:close/>
                  <a:moveTo>
                    <a:pt x="0" y="1"/>
                  </a:moveTo>
                  <a:lnTo>
                    <a:pt x="0" y="11169"/>
                  </a:lnTo>
                  <a:cubicBezTo>
                    <a:pt x="0" y="11871"/>
                    <a:pt x="310" y="12538"/>
                    <a:pt x="869" y="12979"/>
                  </a:cubicBezTo>
                  <a:lnTo>
                    <a:pt x="3846" y="15467"/>
                  </a:lnTo>
                  <a:lnTo>
                    <a:pt x="6822" y="12979"/>
                  </a:lnTo>
                  <a:cubicBezTo>
                    <a:pt x="7358" y="12538"/>
                    <a:pt x="7668" y="11871"/>
                    <a:pt x="7668" y="11169"/>
                  </a:cubicBezTo>
                  <a:lnTo>
                    <a:pt x="76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p:cNvSpPr/>
            <p:nvPr/>
          </p:nvSpPr>
          <p:spPr>
            <a:xfrm>
              <a:off x="6298450" y="2672975"/>
              <a:ext cx="87550" cy="44975"/>
            </a:xfrm>
            <a:custGeom>
              <a:avLst/>
              <a:gdLst/>
              <a:ahLst/>
              <a:cxnLst/>
              <a:rect l="l" t="t" r="r" b="b"/>
              <a:pathLst>
                <a:path w="3502" h="1799" extrusionOk="0">
                  <a:moveTo>
                    <a:pt x="1" y="1"/>
                  </a:moveTo>
                  <a:lnTo>
                    <a:pt x="1" y="1799"/>
                  </a:lnTo>
                  <a:lnTo>
                    <a:pt x="3501" y="1799"/>
                  </a:lnTo>
                  <a:lnTo>
                    <a:pt x="35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5"/>
            <p:cNvSpPr/>
            <p:nvPr/>
          </p:nvSpPr>
          <p:spPr>
            <a:xfrm>
              <a:off x="6466625" y="2966175"/>
              <a:ext cx="44975" cy="44975"/>
            </a:xfrm>
            <a:custGeom>
              <a:avLst/>
              <a:gdLst/>
              <a:ahLst/>
              <a:cxnLst/>
              <a:rect l="l" t="t" r="r" b="b"/>
              <a:pathLst>
                <a:path w="1799" h="1799" extrusionOk="0">
                  <a:moveTo>
                    <a:pt x="1" y="0"/>
                  </a:moveTo>
                  <a:lnTo>
                    <a:pt x="1" y="1798"/>
                  </a:lnTo>
                  <a:lnTo>
                    <a:pt x="1799" y="1798"/>
                  </a:lnTo>
                  <a:lnTo>
                    <a:pt x="17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6173150" y="2966175"/>
              <a:ext cx="44975" cy="44975"/>
            </a:xfrm>
            <a:custGeom>
              <a:avLst/>
              <a:gdLst/>
              <a:ahLst/>
              <a:cxnLst/>
              <a:rect l="l" t="t" r="r" b="b"/>
              <a:pathLst>
                <a:path w="1799" h="1799" extrusionOk="0">
                  <a:moveTo>
                    <a:pt x="0" y="0"/>
                  </a:moveTo>
                  <a:lnTo>
                    <a:pt x="0" y="1798"/>
                  </a:lnTo>
                  <a:lnTo>
                    <a:pt x="1798" y="1798"/>
                  </a:lnTo>
                  <a:lnTo>
                    <a:pt x="1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a:off x="6246675" y="3090000"/>
              <a:ext cx="81275" cy="67900"/>
            </a:xfrm>
            <a:custGeom>
              <a:avLst/>
              <a:gdLst/>
              <a:ahLst/>
              <a:cxnLst/>
              <a:rect l="l" t="t" r="r" b="b"/>
              <a:pathLst>
                <a:path w="3251" h="2716" extrusionOk="0">
                  <a:moveTo>
                    <a:pt x="0" y="0"/>
                  </a:moveTo>
                  <a:lnTo>
                    <a:pt x="0" y="2715"/>
                  </a:lnTo>
                  <a:lnTo>
                    <a:pt x="3250" y="2715"/>
                  </a:lnTo>
                  <a:lnTo>
                    <a:pt x="119" y="108"/>
                  </a:lnTo>
                  <a:cubicBezTo>
                    <a:pt x="83" y="84"/>
                    <a:pt x="36" y="36"/>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a:off x="6173150" y="2746200"/>
              <a:ext cx="44975" cy="191725"/>
            </a:xfrm>
            <a:custGeom>
              <a:avLst/>
              <a:gdLst/>
              <a:ahLst/>
              <a:cxnLst/>
              <a:rect l="l" t="t" r="r" b="b"/>
              <a:pathLst>
                <a:path w="1799" h="7669" extrusionOk="0">
                  <a:moveTo>
                    <a:pt x="905" y="1"/>
                  </a:moveTo>
                  <a:cubicBezTo>
                    <a:pt x="405" y="1"/>
                    <a:pt x="0" y="406"/>
                    <a:pt x="0" y="894"/>
                  </a:cubicBezTo>
                  <a:lnTo>
                    <a:pt x="0" y="7668"/>
                  </a:lnTo>
                  <a:lnTo>
                    <a:pt x="1798" y="7668"/>
                  </a:lnTo>
                  <a:lnTo>
                    <a:pt x="17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a:off x="6356500" y="3090000"/>
              <a:ext cx="81575" cy="67900"/>
            </a:xfrm>
            <a:custGeom>
              <a:avLst/>
              <a:gdLst/>
              <a:ahLst/>
              <a:cxnLst/>
              <a:rect l="l" t="t" r="r" b="b"/>
              <a:pathLst>
                <a:path w="3263" h="2716" extrusionOk="0">
                  <a:moveTo>
                    <a:pt x="3263" y="0"/>
                  </a:moveTo>
                  <a:cubicBezTo>
                    <a:pt x="3215" y="48"/>
                    <a:pt x="3168" y="84"/>
                    <a:pt x="3132" y="108"/>
                  </a:cubicBezTo>
                  <a:lnTo>
                    <a:pt x="0" y="2715"/>
                  </a:lnTo>
                  <a:lnTo>
                    <a:pt x="3263" y="2715"/>
                  </a:lnTo>
                  <a:lnTo>
                    <a:pt x="3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55"/>
          <p:cNvGrpSpPr/>
          <p:nvPr/>
        </p:nvGrpSpPr>
        <p:grpSpPr>
          <a:xfrm>
            <a:off x="6524700" y="3142450"/>
            <a:ext cx="351275" cy="484625"/>
            <a:chOff x="5580800" y="2672975"/>
            <a:chExt cx="351275" cy="484625"/>
          </a:xfrm>
        </p:grpSpPr>
        <p:sp>
          <p:nvSpPr>
            <p:cNvPr id="846" name="Google Shape;846;p55"/>
            <p:cNvSpPr/>
            <p:nvPr/>
          </p:nvSpPr>
          <p:spPr>
            <a:xfrm>
              <a:off x="5718325" y="2889675"/>
              <a:ext cx="72350" cy="267925"/>
            </a:xfrm>
            <a:custGeom>
              <a:avLst/>
              <a:gdLst/>
              <a:ahLst/>
              <a:cxnLst/>
              <a:rect l="l" t="t" r="r" b="b"/>
              <a:pathLst>
                <a:path w="2894" h="10717" extrusionOk="0">
                  <a:moveTo>
                    <a:pt x="1453" y="1"/>
                  </a:moveTo>
                  <a:cubicBezTo>
                    <a:pt x="643" y="1"/>
                    <a:pt x="0" y="632"/>
                    <a:pt x="0" y="1441"/>
                  </a:cubicBezTo>
                  <a:cubicBezTo>
                    <a:pt x="0" y="2048"/>
                    <a:pt x="381" y="2572"/>
                    <a:pt x="905" y="2775"/>
                  </a:cubicBezTo>
                  <a:cubicBezTo>
                    <a:pt x="393" y="3394"/>
                    <a:pt x="12" y="4727"/>
                    <a:pt x="12" y="5323"/>
                  </a:cubicBezTo>
                  <a:cubicBezTo>
                    <a:pt x="12" y="5870"/>
                    <a:pt x="334" y="6347"/>
                    <a:pt x="798" y="6585"/>
                  </a:cubicBezTo>
                  <a:cubicBezTo>
                    <a:pt x="334" y="6823"/>
                    <a:pt x="12" y="7299"/>
                    <a:pt x="12" y="7859"/>
                  </a:cubicBezTo>
                  <a:lnTo>
                    <a:pt x="12" y="10716"/>
                  </a:lnTo>
                  <a:lnTo>
                    <a:pt x="2882" y="10716"/>
                  </a:lnTo>
                  <a:lnTo>
                    <a:pt x="2882" y="7859"/>
                  </a:lnTo>
                  <a:cubicBezTo>
                    <a:pt x="2882" y="7299"/>
                    <a:pt x="2560" y="6823"/>
                    <a:pt x="2096" y="6585"/>
                  </a:cubicBezTo>
                  <a:cubicBezTo>
                    <a:pt x="2560" y="6347"/>
                    <a:pt x="2882" y="5870"/>
                    <a:pt x="2882" y="5323"/>
                  </a:cubicBezTo>
                  <a:cubicBezTo>
                    <a:pt x="2882" y="4727"/>
                    <a:pt x="2501" y="3394"/>
                    <a:pt x="1989" y="2775"/>
                  </a:cubicBezTo>
                  <a:cubicBezTo>
                    <a:pt x="2525" y="2572"/>
                    <a:pt x="2894" y="2048"/>
                    <a:pt x="2894" y="1441"/>
                  </a:cubicBezTo>
                  <a:cubicBezTo>
                    <a:pt x="2894" y="632"/>
                    <a:pt x="2251" y="1"/>
                    <a:pt x="14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5"/>
            <p:cNvSpPr/>
            <p:nvPr/>
          </p:nvSpPr>
          <p:spPr>
            <a:xfrm>
              <a:off x="5598975" y="2815550"/>
              <a:ext cx="123250" cy="123275"/>
            </a:xfrm>
            <a:custGeom>
              <a:avLst/>
              <a:gdLst/>
              <a:ahLst/>
              <a:cxnLst/>
              <a:rect l="l" t="t" r="r" b="b"/>
              <a:pathLst>
                <a:path w="4930" h="4931" extrusionOk="0">
                  <a:moveTo>
                    <a:pt x="1441" y="1"/>
                  </a:moveTo>
                  <a:cubicBezTo>
                    <a:pt x="643" y="1"/>
                    <a:pt x="0" y="644"/>
                    <a:pt x="0" y="1442"/>
                  </a:cubicBezTo>
                  <a:cubicBezTo>
                    <a:pt x="0" y="2239"/>
                    <a:pt x="643" y="2882"/>
                    <a:pt x="1441" y="2882"/>
                  </a:cubicBezTo>
                  <a:cubicBezTo>
                    <a:pt x="1822" y="2882"/>
                    <a:pt x="2143" y="2751"/>
                    <a:pt x="2393" y="2525"/>
                  </a:cubicBezTo>
                  <a:lnTo>
                    <a:pt x="2393" y="2525"/>
                  </a:lnTo>
                  <a:cubicBezTo>
                    <a:pt x="2179" y="2787"/>
                    <a:pt x="2036" y="3120"/>
                    <a:pt x="2036" y="3478"/>
                  </a:cubicBezTo>
                  <a:cubicBezTo>
                    <a:pt x="2036" y="4287"/>
                    <a:pt x="2679" y="4930"/>
                    <a:pt x="3489" y="4930"/>
                  </a:cubicBezTo>
                  <a:cubicBezTo>
                    <a:pt x="4286" y="4930"/>
                    <a:pt x="4929" y="4287"/>
                    <a:pt x="4929" y="3478"/>
                  </a:cubicBezTo>
                  <a:cubicBezTo>
                    <a:pt x="4929" y="2680"/>
                    <a:pt x="4286" y="2037"/>
                    <a:pt x="3489" y="2037"/>
                  </a:cubicBezTo>
                  <a:cubicBezTo>
                    <a:pt x="3108" y="2037"/>
                    <a:pt x="2786" y="2168"/>
                    <a:pt x="2536" y="2394"/>
                  </a:cubicBezTo>
                  <a:cubicBezTo>
                    <a:pt x="2750" y="2144"/>
                    <a:pt x="2893" y="1799"/>
                    <a:pt x="2893" y="1442"/>
                  </a:cubicBezTo>
                  <a:cubicBezTo>
                    <a:pt x="2893" y="644"/>
                    <a:pt x="2250" y="1"/>
                    <a:pt x="1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5580800" y="2745125"/>
              <a:ext cx="75625" cy="72100"/>
            </a:xfrm>
            <a:custGeom>
              <a:avLst/>
              <a:gdLst/>
              <a:ahLst/>
              <a:cxnLst/>
              <a:rect l="l" t="t" r="r" b="b"/>
              <a:pathLst>
                <a:path w="3025" h="2884" extrusionOk="0">
                  <a:moveTo>
                    <a:pt x="1520" y="0"/>
                  </a:moveTo>
                  <a:cubicBezTo>
                    <a:pt x="1470" y="0"/>
                    <a:pt x="1420" y="3"/>
                    <a:pt x="1370" y="8"/>
                  </a:cubicBezTo>
                  <a:cubicBezTo>
                    <a:pt x="584" y="79"/>
                    <a:pt x="1" y="794"/>
                    <a:pt x="72" y="1580"/>
                  </a:cubicBezTo>
                  <a:cubicBezTo>
                    <a:pt x="140" y="2322"/>
                    <a:pt x="781" y="2883"/>
                    <a:pt x="1524" y="2883"/>
                  </a:cubicBezTo>
                  <a:cubicBezTo>
                    <a:pt x="1567" y="2883"/>
                    <a:pt x="1611" y="2881"/>
                    <a:pt x="1656" y="2877"/>
                  </a:cubicBezTo>
                  <a:cubicBezTo>
                    <a:pt x="2442" y="2806"/>
                    <a:pt x="3025" y="2092"/>
                    <a:pt x="2942" y="1294"/>
                  </a:cubicBezTo>
                  <a:cubicBezTo>
                    <a:pt x="2864" y="558"/>
                    <a:pt x="2243" y="0"/>
                    <a:pt x="15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5582300" y="2672975"/>
              <a:ext cx="72050" cy="72375"/>
            </a:xfrm>
            <a:custGeom>
              <a:avLst/>
              <a:gdLst/>
              <a:ahLst/>
              <a:cxnLst/>
              <a:rect l="l" t="t" r="r" b="b"/>
              <a:pathLst>
                <a:path w="2882" h="2895" extrusionOk="0">
                  <a:moveTo>
                    <a:pt x="1441" y="1"/>
                  </a:moveTo>
                  <a:cubicBezTo>
                    <a:pt x="643" y="1"/>
                    <a:pt x="0" y="644"/>
                    <a:pt x="0" y="1441"/>
                  </a:cubicBezTo>
                  <a:cubicBezTo>
                    <a:pt x="0" y="2251"/>
                    <a:pt x="643" y="2894"/>
                    <a:pt x="1441" y="2894"/>
                  </a:cubicBezTo>
                  <a:cubicBezTo>
                    <a:pt x="2251" y="2894"/>
                    <a:pt x="2882" y="2251"/>
                    <a:pt x="2882" y="1441"/>
                  </a:cubicBezTo>
                  <a:cubicBezTo>
                    <a:pt x="2882" y="644"/>
                    <a:pt x="2251" y="1"/>
                    <a:pt x="1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p:nvPr/>
          </p:nvSpPr>
          <p:spPr>
            <a:xfrm>
              <a:off x="5849300" y="2745050"/>
              <a:ext cx="82775" cy="72575"/>
            </a:xfrm>
            <a:custGeom>
              <a:avLst/>
              <a:gdLst/>
              <a:ahLst/>
              <a:cxnLst/>
              <a:rect l="l" t="t" r="r" b="b"/>
              <a:pathLst>
                <a:path w="3311" h="2903" extrusionOk="0">
                  <a:moveTo>
                    <a:pt x="1655" y="1"/>
                  </a:moveTo>
                  <a:cubicBezTo>
                    <a:pt x="1395" y="1"/>
                    <a:pt x="1132" y="69"/>
                    <a:pt x="893" y="213"/>
                  </a:cubicBezTo>
                  <a:cubicBezTo>
                    <a:pt x="215" y="642"/>
                    <a:pt x="0" y="1523"/>
                    <a:pt x="417" y="2214"/>
                  </a:cubicBezTo>
                  <a:cubicBezTo>
                    <a:pt x="705" y="2658"/>
                    <a:pt x="1176" y="2903"/>
                    <a:pt x="1661" y="2903"/>
                  </a:cubicBezTo>
                  <a:cubicBezTo>
                    <a:pt x="1918" y="2903"/>
                    <a:pt x="2178" y="2834"/>
                    <a:pt x="2417" y="2690"/>
                  </a:cubicBezTo>
                  <a:cubicBezTo>
                    <a:pt x="3096" y="2249"/>
                    <a:pt x="3310" y="1380"/>
                    <a:pt x="2893" y="690"/>
                  </a:cubicBezTo>
                  <a:cubicBezTo>
                    <a:pt x="2621" y="246"/>
                    <a:pt x="2145" y="1"/>
                    <a:pt x="165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5"/>
            <p:cNvSpPr/>
            <p:nvPr/>
          </p:nvSpPr>
          <p:spPr>
            <a:xfrm>
              <a:off x="5854650" y="2672975"/>
              <a:ext cx="72050" cy="72375"/>
            </a:xfrm>
            <a:custGeom>
              <a:avLst/>
              <a:gdLst/>
              <a:ahLst/>
              <a:cxnLst/>
              <a:rect l="l" t="t" r="r" b="b"/>
              <a:pathLst>
                <a:path w="2882" h="2895" extrusionOk="0">
                  <a:moveTo>
                    <a:pt x="1441" y="1"/>
                  </a:moveTo>
                  <a:cubicBezTo>
                    <a:pt x="632" y="1"/>
                    <a:pt x="1" y="644"/>
                    <a:pt x="1" y="1441"/>
                  </a:cubicBezTo>
                  <a:cubicBezTo>
                    <a:pt x="1" y="2251"/>
                    <a:pt x="632" y="2894"/>
                    <a:pt x="1441" y="2894"/>
                  </a:cubicBezTo>
                  <a:cubicBezTo>
                    <a:pt x="2251" y="2894"/>
                    <a:pt x="2882" y="2251"/>
                    <a:pt x="2882" y="1441"/>
                  </a:cubicBezTo>
                  <a:cubicBezTo>
                    <a:pt x="2882" y="644"/>
                    <a:pt x="2251" y="1"/>
                    <a:pt x="1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p:nvPr/>
          </p:nvSpPr>
          <p:spPr>
            <a:xfrm>
              <a:off x="5786775" y="2815550"/>
              <a:ext cx="123275" cy="123275"/>
            </a:xfrm>
            <a:custGeom>
              <a:avLst/>
              <a:gdLst/>
              <a:ahLst/>
              <a:cxnLst/>
              <a:rect l="l" t="t" r="r" b="b"/>
              <a:pathLst>
                <a:path w="4931" h="4931" extrusionOk="0">
                  <a:moveTo>
                    <a:pt x="3489" y="1"/>
                  </a:moveTo>
                  <a:cubicBezTo>
                    <a:pt x="2680" y="1"/>
                    <a:pt x="2049" y="644"/>
                    <a:pt x="2049" y="1442"/>
                  </a:cubicBezTo>
                  <a:cubicBezTo>
                    <a:pt x="2049" y="1811"/>
                    <a:pt x="2180" y="2144"/>
                    <a:pt x="2406" y="2394"/>
                  </a:cubicBezTo>
                  <a:cubicBezTo>
                    <a:pt x="2144" y="2168"/>
                    <a:pt x="1811" y="2037"/>
                    <a:pt x="1453" y="2037"/>
                  </a:cubicBezTo>
                  <a:cubicBezTo>
                    <a:pt x="644" y="2037"/>
                    <a:pt x="1" y="2680"/>
                    <a:pt x="1" y="3478"/>
                  </a:cubicBezTo>
                  <a:cubicBezTo>
                    <a:pt x="1" y="4287"/>
                    <a:pt x="644" y="4930"/>
                    <a:pt x="1453" y="4930"/>
                  </a:cubicBezTo>
                  <a:cubicBezTo>
                    <a:pt x="2251" y="4930"/>
                    <a:pt x="2894" y="4287"/>
                    <a:pt x="2894" y="3478"/>
                  </a:cubicBezTo>
                  <a:cubicBezTo>
                    <a:pt x="2894" y="3108"/>
                    <a:pt x="2763" y="2787"/>
                    <a:pt x="2537" y="2525"/>
                  </a:cubicBezTo>
                  <a:lnTo>
                    <a:pt x="2537" y="2525"/>
                  </a:lnTo>
                  <a:cubicBezTo>
                    <a:pt x="2787" y="2751"/>
                    <a:pt x="3132" y="2882"/>
                    <a:pt x="3489" y="2882"/>
                  </a:cubicBezTo>
                  <a:cubicBezTo>
                    <a:pt x="4287" y="2882"/>
                    <a:pt x="4930" y="2251"/>
                    <a:pt x="4930" y="1442"/>
                  </a:cubicBezTo>
                  <a:cubicBezTo>
                    <a:pt x="4930" y="644"/>
                    <a:pt x="4287" y="1"/>
                    <a:pt x="34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5"/>
          <p:cNvGrpSpPr/>
          <p:nvPr/>
        </p:nvGrpSpPr>
        <p:grpSpPr>
          <a:xfrm>
            <a:off x="5750825" y="3142750"/>
            <a:ext cx="484300" cy="484025"/>
            <a:chOff x="4859300" y="2673275"/>
            <a:chExt cx="484300" cy="484025"/>
          </a:xfrm>
        </p:grpSpPr>
        <p:sp>
          <p:nvSpPr>
            <p:cNvPr id="854" name="Google Shape;854;p55"/>
            <p:cNvSpPr/>
            <p:nvPr/>
          </p:nvSpPr>
          <p:spPr>
            <a:xfrm>
              <a:off x="5003050" y="2809600"/>
              <a:ext cx="197075" cy="46775"/>
            </a:xfrm>
            <a:custGeom>
              <a:avLst/>
              <a:gdLst/>
              <a:ahLst/>
              <a:cxnLst/>
              <a:rect l="l" t="t" r="r" b="b"/>
              <a:pathLst>
                <a:path w="7883" h="1871" extrusionOk="0">
                  <a:moveTo>
                    <a:pt x="929" y="1"/>
                  </a:moveTo>
                  <a:cubicBezTo>
                    <a:pt x="406" y="1"/>
                    <a:pt x="1" y="417"/>
                    <a:pt x="1" y="941"/>
                  </a:cubicBezTo>
                  <a:lnTo>
                    <a:pt x="1" y="1870"/>
                  </a:lnTo>
                  <a:lnTo>
                    <a:pt x="7883" y="1870"/>
                  </a:lnTo>
                  <a:lnTo>
                    <a:pt x="7883" y="941"/>
                  </a:lnTo>
                  <a:cubicBezTo>
                    <a:pt x="7883" y="417"/>
                    <a:pt x="7466" y="1"/>
                    <a:pt x="69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5"/>
            <p:cNvSpPr/>
            <p:nvPr/>
          </p:nvSpPr>
          <p:spPr>
            <a:xfrm>
              <a:off x="4965250" y="3110525"/>
              <a:ext cx="272975" cy="46775"/>
            </a:xfrm>
            <a:custGeom>
              <a:avLst/>
              <a:gdLst/>
              <a:ahLst/>
              <a:cxnLst/>
              <a:rect l="l" t="t" r="r" b="b"/>
              <a:pathLst>
                <a:path w="10919" h="1871" extrusionOk="0">
                  <a:moveTo>
                    <a:pt x="941" y="1"/>
                  </a:moveTo>
                  <a:cubicBezTo>
                    <a:pt x="417" y="1"/>
                    <a:pt x="1" y="418"/>
                    <a:pt x="1" y="942"/>
                  </a:cubicBezTo>
                  <a:lnTo>
                    <a:pt x="1" y="1870"/>
                  </a:lnTo>
                  <a:lnTo>
                    <a:pt x="10919" y="1870"/>
                  </a:lnTo>
                  <a:lnTo>
                    <a:pt x="10919" y="942"/>
                  </a:lnTo>
                  <a:cubicBezTo>
                    <a:pt x="10919" y="418"/>
                    <a:pt x="10478" y="1"/>
                    <a:pt x="99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4975675" y="2884625"/>
              <a:ext cx="253025" cy="197350"/>
            </a:xfrm>
            <a:custGeom>
              <a:avLst/>
              <a:gdLst/>
              <a:ahLst/>
              <a:cxnLst/>
              <a:rect l="l" t="t" r="r" b="b"/>
              <a:pathLst>
                <a:path w="10121" h="7894" extrusionOk="0">
                  <a:moveTo>
                    <a:pt x="0" y="0"/>
                  </a:moveTo>
                  <a:lnTo>
                    <a:pt x="0" y="1119"/>
                  </a:lnTo>
                  <a:lnTo>
                    <a:pt x="1084" y="1119"/>
                  </a:lnTo>
                  <a:lnTo>
                    <a:pt x="1084" y="7894"/>
                  </a:lnTo>
                  <a:lnTo>
                    <a:pt x="2965" y="7894"/>
                  </a:lnTo>
                  <a:lnTo>
                    <a:pt x="2965" y="1119"/>
                  </a:lnTo>
                  <a:lnTo>
                    <a:pt x="4096" y="1119"/>
                  </a:lnTo>
                  <a:lnTo>
                    <a:pt x="4096" y="7894"/>
                  </a:lnTo>
                  <a:lnTo>
                    <a:pt x="5965" y="7894"/>
                  </a:lnTo>
                  <a:lnTo>
                    <a:pt x="5965" y="1119"/>
                  </a:lnTo>
                  <a:lnTo>
                    <a:pt x="7097" y="1119"/>
                  </a:lnTo>
                  <a:lnTo>
                    <a:pt x="7097" y="7894"/>
                  </a:lnTo>
                  <a:lnTo>
                    <a:pt x="8978" y="7894"/>
                  </a:lnTo>
                  <a:lnTo>
                    <a:pt x="8978" y="1119"/>
                  </a:lnTo>
                  <a:lnTo>
                    <a:pt x="10121" y="1119"/>
                  </a:lnTo>
                  <a:lnTo>
                    <a:pt x="101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5"/>
            <p:cNvSpPr/>
            <p:nvPr/>
          </p:nvSpPr>
          <p:spPr>
            <a:xfrm>
              <a:off x="5029250" y="2673275"/>
              <a:ext cx="144100" cy="107775"/>
            </a:xfrm>
            <a:custGeom>
              <a:avLst/>
              <a:gdLst/>
              <a:ahLst/>
              <a:cxnLst/>
              <a:rect l="l" t="t" r="r" b="b"/>
              <a:pathLst>
                <a:path w="5764" h="4311" extrusionOk="0">
                  <a:moveTo>
                    <a:pt x="2894" y="1"/>
                  </a:moveTo>
                  <a:cubicBezTo>
                    <a:pt x="2691" y="275"/>
                    <a:pt x="2477" y="525"/>
                    <a:pt x="2191" y="739"/>
                  </a:cubicBezTo>
                  <a:lnTo>
                    <a:pt x="632" y="1906"/>
                  </a:lnTo>
                  <a:cubicBezTo>
                    <a:pt x="215" y="2227"/>
                    <a:pt x="1" y="2715"/>
                    <a:pt x="72" y="3215"/>
                  </a:cubicBezTo>
                  <a:cubicBezTo>
                    <a:pt x="143" y="3692"/>
                    <a:pt x="417" y="4096"/>
                    <a:pt x="834" y="4311"/>
                  </a:cubicBezTo>
                  <a:lnTo>
                    <a:pt x="4942" y="4311"/>
                  </a:lnTo>
                  <a:cubicBezTo>
                    <a:pt x="5358" y="4096"/>
                    <a:pt x="5644" y="3692"/>
                    <a:pt x="5704" y="3215"/>
                  </a:cubicBezTo>
                  <a:cubicBezTo>
                    <a:pt x="5763" y="2715"/>
                    <a:pt x="5549" y="2227"/>
                    <a:pt x="5156" y="1906"/>
                  </a:cubicBezTo>
                  <a:lnTo>
                    <a:pt x="3584" y="739"/>
                  </a:lnTo>
                  <a:cubicBezTo>
                    <a:pt x="3322" y="525"/>
                    <a:pt x="3084" y="286"/>
                    <a:pt x="28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p:nvPr/>
          </p:nvSpPr>
          <p:spPr>
            <a:xfrm>
              <a:off x="5265600" y="2884325"/>
              <a:ext cx="55075" cy="44675"/>
            </a:xfrm>
            <a:custGeom>
              <a:avLst/>
              <a:gdLst/>
              <a:ahLst/>
              <a:cxnLst/>
              <a:rect l="l" t="t" r="r" b="b"/>
              <a:pathLst>
                <a:path w="2203" h="1787" extrusionOk="0">
                  <a:moveTo>
                    <a:pt x="1774" y="0"/>
                  </a:moveTo>
                  <a:lnTo>
                    <a:pt x="0" y="727"/>
                  </a:lnTo>
                  <a:lnTo>
                    <a:pt x="429" y="1786"/>
                  </a:lnTo>
                  <a:lnTo>
                    <a:pt x="2203" y="1060"/>
                  </a:lnTo>
                  <a:lnTo>
                    <a:pt x="17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5265600" y="3031075"/>
              <a:ext cx="55075" cy="44650"/>
            </a:xfrm>
            <a:custGeom>
              <a:avLst/>
              <a:gdLst/>
              <a:ahLst/>
              <a:cxnLst/>
              <a:rect l="l" t="t" r="r" b="b"/>
              <a:pathLst>
                <a:path w="2203" h="1786" extrusionOk="0">
                  <a:moveTo>
                    <a:pt x="429" y="0"/>
                  </a:moveTo>
                  <a:lnTo>
                    <a:pt x="0" y="1048"/>
                  </a:lnTo>
                  <a:lnTo>
                    <a:pt x="1774" y="1786"/>
                  </a:lnTo>
                  <a:lnTo>
                    <a:pt x="2203" y="726"/>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p:nvPr/>
          </p:nvSpPr>
          <p:spPr>
            <a:xfrm>
              <a:off x="5283450" y="2965875"/>
              <a:ext cx="60150" cy="28300"/>
            </a:xfrm>
            <a:custGeom>
              <a:avLst/>
              <a:gdLst/>
              <a:ahLst/>
              <a:cxnLst/>
              <a:rect l="l" t="t" r="r" b="b"/>
              <a:pathLst>
                <a:path w="2406" h="1132" extrusionOk="0">
                  <a:moveTo>
                    <a:pt x="0" y="1"/>
                  </a:moveTo>
                  <a:lnTo>
                    <a:pt x="0" y="1132"/>
                  </a:lnTo>
                  <a:lnTo>
                    <a:pt x="2406" y="1132"/>
                  </a:lnTo>
                  <a:lnTo>
                    <a:pt x="24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5"/>
            <p:cNvSpPr/>
            <p:nvPr/>
          </p:nvSpPr>
          <p:spPr>
            <a:xfrm>
              <a:off x="4882800" y="2884325"/>
              <a:ext cx="55100" cy="44675"/>
            </a:xfrm>
            <a:custGeom>
              <a:avLst/>
              <a:gdLst/>
              <a:ahLst/>
              <a:cxnLst/>
              <a:rect l="l" t="t" r="r" b="b"/>
              <a:pathLst>
                <a:path w="2204" h="1787" extrusionOk="0">
                  <a:moveTo>
                    <a:pt x="429" y="0"/>
                  </a:moveTo>
                  <a:lnTo>
                    <a:pt x="1" y="1060"/>
                  </a:lnTo>
                  <a:lnTo>
                    <a:pt x="1775" y="1786"/>
                  </a:lnTo>
                  <a:lnTo>
                    <a:pt x="2203" y="72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4882800" y="3031350"/>
              <a:ext cx="55100" cy="44675"/>
            </a:xfrm>
            <a:custGeom>
              <a:avLst/>
              <a:gdLst/>
              <a:ahLst/>
              <a:cxnLst/>
              <a:rect l="l" t="t" r="r" b="b"/>
              <a:pathLst>
                <a:path w="2204" h="1787" extrusionOk="0">
                  <a:moveTo>
                    <a:pt x="1775" y="1"/>
                  </a:moveTo>
                  <a:lnTo>
                    <a:pt x="1" y="727"/>
                  </a:lnTo>
                  <a:lnTo>
                    <a:pt x="429" y="1787"/>
                  </a:lnTo>
                  <a:lnTo>
                    <a:pt x="2203" y="1061"/>
                  </a:lnTo>
                  <a:lnTo>
                    <a:pt x="17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5"/>
            <p:cNvSpPr/>
            <p:nvPr/>
          </p:nvSpPr>
          <p:spPr>
            <a:xfrm>
              <a:off x="4859300" y="2965875"/>
              <a:ext cx="60150" cy="28300"/>
            </a:xfrm>
            <a:custGeom>
              <a:avLst/>
              <a:gdLst/>
              <a:ahLst/>
              <a:cxnLst/>
              <a:rect l="l" t="t" r="r" b="b"/>
              <a:pathLst>
                <a:path w="2406" h="1132" extrusionOk="0">
                  <a:moveTo>
                    <a:pt x="0" y="1"/>
                  </a:moveTo>
                  <a:lnTo>
                    <a:pt x="0" y="1132"/>
                  </a:lnTo>
                  <a:lnTo>
                    <a:pt x="2405" y="1132"/>
                  </a:lnTo>
                  <a:lnTo>
                    <a:pt x="24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5"/>
          <p:cNvGrpSpPr/>
          <p:nvPr/>
        </p:nvGrpSpPr>
        <p:grpSpPr>
          <a:xfrm>
            <a:off x="4399963" y="3142463"/>
            <a:ext cx="427450" cy="484600"/>
            <a:chOff x="3724925" y="2672400"/>
            <a:chExt cx="427450" cy="484600"/>
          </a:xfrm>
        </p:grpSpPr>
        <p:sp>
          <p:nvSpPr>
            <p:cNvPr id="865" name="Google Shape;865;p55"/>
            <p:cNvSpPr/>
            <p:nvPr/>
          </p:nvSpPr>
          <p:spPr>
            <a:xfrm>
              <a:off x="3915425" y="2761100"/>
              <a:ext cx="152425" cy="145275"/>
            </a:xfrm>
            <a:custGeom>
              <a:avLst/>
              <a:gdLst/>
              <a:ahLst/>
              <a:cxnLst/>
              <a:rect l="l" t="t" r="r" b="b"/>
              <a:pathLst>
                <a:path w="6097" h="5811" extrusionOk="0">
                  <a:moveTo>
                    <a:pt x="3048" y="0"/>
                  </a:moveTo>
                  <a:lnTo>
                    <a:pt x="2108" y="1905"/>
                  </a:lnTo>
                  <a:lnTo>
                    <a:pt x="0" y="2227"/>
                  </a:lnTo>
                  <a:lnTo>
                    <a:pt x="1512" y="3715"/>
                  </a:lnTo>
                  <a:lnTo>
                    <a:pt x="1155" y="5810"/>
                  </a:lnTo>
                  <a:lnTo>
                    <a:pt x="3048" y="4810"/>
                  </a:lnTo>
                  <a:lnTo>
                    <a:pt x="4941" y="5810"/>
                  </a:lnTo>
                  <a:lnTo>
                    <a:pt x="4584" y="3715"/>
                  </a:lnTo>
                  <a:lnTo>
                    <a:pt x="6096" y="2227"/>
                  </a:lnTo>
                  <a:lnTo>
                    <a:pt x="3989" y="1905"/>
                  </a:lnTo>
                  <a:lnTo>
                    <a:pt x="304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3735350" y="3014700"/>
              <a:ext cx="408100" cy="142300"/>
            </a:xfrm>
            <a:custGeom>
              <a:avLst/>
              <a:gdLst/>
              <a:ahLst/>
              <a:cxnLst/>
              <a:rect l="l" t="t" r="r" b="b"/>
              <a:pathLst>
                <a:path w="16324" h="5692" extrusionOk="0">
                  <a:moveTo>
                    <a:pt x="3989" y="0"/>
                  </a:moveTo>
                  <a:cubicBezTo>
                    <a:pt x="3036" y="0"/>
                    <a:pt x="2274" y="774"/>
                    <a:pt x="2274" y="1703"/>
                  </a:cubicBezTo>
                  <a:lnTo>
                    <a:pt x="2274" y="2274"/>
                  </a:lnTo>
                  <a:lnTo>
                    <a:pt x="1715" y="2274"/>
                  </a:lnTo>
                  <a:cubicBezTo>
                    <a:pt x="762" y="2274"/>
                    <a:pt x="0" y="3048"/>
                    <a:pt x="0" y="3989"/>
                  </a:cubicBezTo>
                  <a:cubicBezTo>
                    <a:pt x="0" y="4441"/>
                    <a:pt x="179" y="4882"/>
                    <a:pt x="500" y="5191"/>
                  </a:cubicBezTo>
                  <a:cubicBezTo>
                    <a:pt x="833" y="5513"/>
                    <a:pt x="1262" y="5691"/>
                    <a:pt x="1715" y="5691"/>
                  </a:cubicBezTo>
                  <a:lnTo>
                    <a:pt x="15085" y="5691"/>
                  </a:lnTo>
                  <a:cubicBezTo>
                    <a:pt x="15776" y="5691"/>
                    <a:pt x="16324" y="5120"/>
                    <a:pt x="16324" y="4382"/>
                  </a:cubicBezTo>
                  <a:cubicBezTo>
                    <a:pt x="16324" y="3703"/>
                    <a:pt x="15740" y="3120"/>
                    <a:pt x="15026" y="3120"/>
                  </a:cubicBezTo>
                  <a:cubicBezTo>
                    <a:pt x="14907" y="3120"/>
                    <a:pt x="14788" y="3132"/>
                    <a:pt x="14669" y="3167"/>
                  </a:cubicBezTo>
                  <a:lnTo>
                    <a:pt x="14133" y="3334"/>
                  </a:lnTo>
                  <a:lnTo>
                    <a:pt x="13978" y="2798"/>
                  </a:lnTo>
                  <a:cubicBezTo>
                    <a:pt x="13776" y="2167"/>
                    <a:pt x="13216" y="1750"/>
                    <a:pt x="12561" y="1750"/>
                  </a:cubicBezTo>
                  <a:cubicBezTo>
                    <a:pt x="12013" y="1750"/>
                    <a:pt x="11513" y="2048"/>
                    <a:pt x="11251" y="2524"/>
                  </a:cubicBezTo>
                  <a:lnTo>
                    <a:pt x="11085" y="2822"/>
                  </a:lnTo>
                  <a:lnTo>
                    <a:pt x="8180" y="2822"/>
                  </a:lnTo>
                  <a:lnTo>
                    <a:pt x="8037" y="2465"/>
                  </a:lnTo>
                  <a:cubicBezTo>
                    <a:pt x="7822" y="1977"/>
                    <a:pt x="7370" y="1667"/>
                    <a:pt x="6834" y="1667"/>
                  </a:cubicBezTo>
                  <a:cubicBezTo>
                    <a:pt x="6679" y="1667"/>
                    <a:pt x="6548" y="1691"/>
                    <a:pt x="6394" y="1738"/>
                  </a:cubicBezTo>
                  <a:lnTo>
                    <a:pt x="5798" y="1941"/>
                  </a:lnTo>
                  <a:lnTo>
                    <a:pt x="5656" y="1322"/>
                  </a:lnTo>
                  <a:cubicBezTo>
                    <a:pt x="5477" y="536"/>
                    <a:pt x="4786" y="0"/>
                    <a:pt x="3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3724925" y="2672400"/>
              <a:ext cx="427450" cy="384575"/>
            </a:xfrm>
            <a:custGeom>
              <a:avLst/>
              <a:gdLst/>
              <a:ahLst/>
              <a:cxnLst/>
              <a:rect l="l" t="t" r="r" b="b"/>
              <a:pathLst>
                <a:path w="17098" h="15383" extrusionOk="0">
                  <a:moveTo>
                    <a:pt x="8537" y="0"/>
                  </a:moveTo>
                  <a:cubicBezTo>
                    <a:pt x="6263" y="0"/>
                    <a:pt x="4108" y="893"/>
                    <a:pt x="2501" y="2500"/>
                  </a:cubicBezTo>
                  <a:cubicBezTo>
                    <a:pt x="893" y="4108"/>
                    <a:pt x="0" y="6263"/>
                    <a:pt x="0" y="8537"/>
                  </a:cubicBezTo>
                  <a:cubicBezTo>
                    <a:pt x="0" y="10537"/>
                    <a:pt x="679" y="12418"/>
                    <a:pt x="1917" y="13942"/>
                  </a:cubicBezTo>
                  <a:cubicBezTo>
                    <a:pt x="2453" y="13133"/>
                    <a:pt x="3358" y="12573"/>
                    <a:pt x="4418" y="12573"/>
                  </a:cubicBezTo>
                  <a:cubicBezTo>
                    <a:pt x="5072" y="12573"/>
                    <a:pt x="5703" y="12799"/>
                    <a:pt x="6203" y="13192"/>
                  </a:cubicBezTo>
                  <a:cubicBezTo>
                    <a:pt x="6549" y="13478"/>
                    <a:pt x="6835" y="13835"/>
                    <a:pt x="7013" y="14240"/>
                  </a:cubicBezTo>
                  <a:cubicBezTo>
                    <a:pt x="7085" y="14228"/>
                    <a:pt x="7168" y="14228"/>
                    <a:pt x="7251" y="14228"/>
                  </a:cubicBezTo>
                  <a:cubicBezTo>
                    <a:pt x="8108" y="14228"/>
                    <a:pt x="8882" y="14668"/>
                    <a:pt x="9335" y="15383"/>
                  </a:cubicBezTo>
                  <a:lnTo>
                    <a:pt x="10847" y="15383"/>
                  </a:lnTo>
                  <a:cubicBezTo>
                    <a:pt x="11335" y="14716"/>
                    <a:pt x="12133" y="14311"/>
                    <a:pt x="12966" y="14311"/>
                  </a:cubicBezTo>
                  <a:cubicBezTo>
                    <a:pt x="13502" y="14311"/>
                    <a:pt x="14014" y="14478"/>
                    <a:pt x="14431" y="14752"/>
                  </a:cubicBezTo>
                  <a:cubicBezTo>
                    <a:pt x="14490" y="14704"/>
                    <a:pt x="14550" y="14657"/>
                    <a:pt x="14597" y="14597"/>
                  </a:cubicBezTo>
                  <a:cubicBezTo>
                    <a:pt x="16205" y="12990"/>
                    <a:pt x="17098" y="10835"/>
                    <a:pt x="17098" y="8549"/>
                  </a:cubicBezTo>
                  <a:cubicBezTo>
                    <a:pt x="17098" y="8132"/>
                    <a:pt x="17074" y="7715"/>
                    <a:pt x="17014" y="7287"/>
                  </a:cubicBezTo>
                  <a:lnTo>
                    <a:pt x="16931" y="6798"/>
                  </a:lnTo>
                  <a:lnTo>
                    <a:pt x="15919" y="6798"/>
                  </a:lnTo>
                  <a:lnTo>
                    <a:pt x="15848" y="7275"/>
                  </a:lnTo>
                  <a:cubicBezTo>
                    <a:pt x="15467" y="9823"/>
                    <a:pt x="13216" y="11740"/>
                    <a:pt x="10645" y="11740"/>
                  </a:cubicBezTo>
                  <a:cubicBezTo>
                    <a:pt x="7727" y="11740"/>
                    <a:pt x="5358" y="9370"/>
                    <a:pt x="5358" y="6453"/>
                  </a:cubicBezTo>
                  <a:cubicBezTo>
                    <a:pt x="5358" y="3881"/>
                    <a:pt x="7275" y="1631"/>
                    <a:pt x="9823" y="1250"/>
                  </a:cubicBezTo>
                  <a:lnTo>
                    <a:pt x="10299" y="1167"/>
                  </a:lnTo>
                  <a:lnTo>
                    <a:pt x="10299" y="155"/>
                  </a:lnTo>
                  <a:lnTo>
                    <a:pt x="9811" y="83"/>
                  </a:lnTo>
                  <a:cubicBezTo>
                    <a:pt x="9371" y="24"/>
                    <a:pt x="8954" y="0"/>
                    <a:pt x="85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55"/>
          <p:cNvGrpSpPr/>
          <p:nvPr/>
        </p:nvGrpSpPr>
        <p:grpSpPr>
          <a:xfrm>
            <a:off x="5202100" y="3142300"/>
            <a:ext cx="305725" cy="484925"/>
            <a:chOff x="4370525" y="2672975"/>
            <a:chExt cx="305725" cy="484925"/>
          </a:xfrm>
        </p:grpSpPr>
        <p:sp>
          <p:nvSpPr>
            <p:cNvPr id="869" name="Google Shape;869;p55"/>
            <p:cNvSpPr/>
            <p:nvPr/>
          </p:nvSpPr>
          <p:spPr>
            <a:xfrm>
              <a:off x="4433650" y="2672975"/>
              <a:ext cx="180100" cy="159275"/>
            </a:xfrm>
            <a:custGeom>
              <a:avLst/>
              <a:gdLst/>
              <a:ahLst/>
              <a:cxnLst/>
              <a:rect l="l" t="t" r="r" b="b"/>
              <a:pathLst>
                <a:path w="7204" h="6371" extrusionOk="0">
                  <a:moveTo>
                    <a:pt x="2084" y="1132"/>
                  </a:moveTo>
                  <a:cubicBezTo>
                    <a:pt x="2608" y="1132"/>
                    <a:pt x="3036" y="1561"/>
                    <a:pt x="3036" y="2084"/>
                  </a:cubicBezTo>
                  <a:lnTo>
                    <a:pt x="3036" y="3037"/>
                  </a:lnTo>
                  <a:lnTo>
                    <a:pt x="2084" y="3037"/>
                  </a:lnTo>
                  <a:cubicBezTo>
                    <a:pt x="1560" y="3037"/>
                    <a:pt x="1131" y="2608"/>
                    <a:pt x="1131" y="2084"/>
                  </a:cubicBezTo>
                  <a:cubicBezTo>
                    <a:pt x="1131" y="1561"/>
                    <a:pt x="1560" y="1132"/>
                    <a:pt x="2084" y="1132"/>
                  </a:cubicBezTo>
                  <a:close/>
                  <a:moveTo>
                    <a:pt x="5108" y="1132"/>
                  </a:moveTo>
                  <a:cubicBezTo>
                    <a:pt x="5620" y="1132"/>
                    <a:pt x="6060" y="1561"/>
                    <a:pt x="6060" y="2084"/>
                  </a:cubicBezTo>
                  <a:cubicBezTo>
                    <a:pt x="6060" y="2608"/>
                    <a:pt x="5620" y="3037"/>
                    <a:pt x="5108" y="3037"/>
                  </a:cubicBezTo>
                  <a:lnTo>
                    <a:pt x="4155" y="3037"/>
                  </a:lnTo>
                  <a:lnTo>
                    <a:pt x="4155" y="2084"/>
                  </a:lnTo>
                  <a:cubicBezTo>
                    <a:pt x="4167" y="1561"/>
                    <a:pt x="4584" y="1132"/>
                    <a:pt x="5108" y="1132"/>
                  </a:cubicBezTo>
                  <a:close/>
                  <a:moveTo>
                    <a:pt x="2084" y="1"/>
                  </a:moveTo>
                  <a:cubicBezTo>
                    <a:pt x="941" y="1"/>
                    <a:pt x="0" y="941"/>
                    <a:pt x="0" y="2084"/>
                  </a:cubicBezTo>
                  <a:cubicBezTo>
                    <a:pt x="0" y="3227"/>
                    <a:pt x="941" y="4168"/>
                    <a:pt x="2084" y="4168"/>
                  </a:cubicBezTo>
                  <a:lnTo>
                    <a:pt x="2798" y="4168"/>
                  </a:lnTo>
                  <a:lnTo>
                    <a:pt x="2096" y="4870"/>
                  </a:lnTo>
                  <a:lnTo>
                    <a:pt x="3596" y="6371"/>
                  </a:lnTo>
                  <a:lnTo>
                    <a:pt x="5108" y="4870"/>
                  </a:lnTo>
                  <a:lnTo>
                    <a:pt x="4405" y="4168"/>
                  </a:lnTo>
                  <a:lnTo>
                    <a:pt x="5120" y="4168"/>
                  </a:lnTo>
                  <a:cubicBezTo>
                    <a:pt x="6263" y="4168"/>
                    <a:pt x="7203" y="3227"/>
                    <a:pt x="7203" y="2084"/>
                  </a:cubicBezTo>
                  <a:cubicBezTo>
                    <a:pt x="7203" y="941"/>
                    <a:pt x="6263" y="1"/>
                    <a:pt x="5120" y="1"/>
                  </a:cubicBezTo>
                  <a:cubicBezTo>
                    <a:pt x="4524" y="1"/>
                    <a:pt x="3989" y="251"/>
                    <a:pt x="3596" y="656"/>
                  </a:cubicBezTo>
                  <a:cubicBezTo>
                    <a:pt x="3215" y="251"/>
                    <a:pt x="2679" y="1"/>
                    <a:pt x="20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4427975" y="2929550"/>
              <a:ext cx="75350" cy="75350"/>
            </a:xfrm>
            <a:custGeom>
              <a:avLst/>
              <a:gdLst/>
              <a:ahLst/>
              <a:cxnLst/>
              <a:rect l="l" t="t" r="r" b="b"/>
              <a:pathLst>
                <a:path w="3014" h="3014" extrusionOk="0">
                  <a:moveTo>
                    <a:pt x="1501" y="1"/>
                  </a:moveTo>
                  <a:lnTo>
                    <a:pt x="1" y="1513"/>
                  </a:lnTo>
                  <a:lnTo>
                    <a:pt x="1501" y="3013"/>
                  </a:lnTo>
                  <a:lnTo>
                    <a:pt x="3013" y="1513"/>
                  </a:lnTo>
                  <a:lnTo>
                    <a:pt x="15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4543475" y="2929550"/>
              <a:ext cx="75025" cy="75350"/>
            </a:xfrm>
            <a:custGeom>
              <a:avLst/>
              <a:gdLst/>
              <a:ahLst/>
              <a:cxnLst/>
              <a:rect l="l" t="t" r="r" b="b"/>
              <a:pathLst>
                <a:path w="3001" h="3014" extrusionOk="0">
                  <a:moveTo>
                    <a:pt x="1501" y="1"/>
                  </a:moveTo>
                  <a:lnTo>
                    <a:pt x="1" y="1513"/>
                  </a:lnTo>
                  <a:lnTo>
                    <a:pt x="1501" y="3013"/>
                  </a:lnTo>
                  <a:lnTo>
                    <a:pt x="3001" y="1513"/>
                  </a:lnTo>
                  <a:lnTo>
                    <a:pt x="15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5"/>
            <p:cNvSpPr/>
            <p:nvPr/>
          </p:nvSpPr>
          <p:spPr>
            <a:xfrm>
              <a:off x="4601225" y="2872400"/>
              <a:ext cx="75025" cy="75350"/>
            </a:xfrm>
            <a:custGeom>
              <a:avLst/>
              <a:gdLst/>
              <a:ahLst/>
              <a:cxnLst/>
              <a:rect l="l" t="t" r="r" b="b"/>
              <a:pathLst>
                <a:path w="3001" h="3014" extrusionOk="0">
                  <a:moveTo>
                    <a:pt x="1501" y="1"/>
                  </a:moveTo>
                  <a:lnTo>
                    <a:pt x="0" y="1501"/>
                  </a:lnTo>
                  <a:lnTo>
                    <a:pt x="1501" y="3013"/>
                  </a:lnTo>
                  <a:lnTo>
                    <a:pt x="3001" y="1501"/>
                  </a:lnTo>
                  <a:lnTo>
                    <a:pt x="15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4485725" y="2987300"/>
              <a:ext cx="75050" cy="75350"/>
            </a:xfrm>
            <a:custGeom>
              <a:avLst/>
              <a:gdLst/>
              <a:ahLst/>
              <a:cxnLst/>
              <a:rect l="l" t="t" r="r" b="b"/>
              <a:pathLst>
                <a:path w="3002" h="3014" extrusionOk="0">
                  <a:moveTo>
                    <a:pt x="1501" y="1"/>
                  </a:moveTo>
                  <a:lnTo>
                    <a:pt x="1" y="1513"/>
                  </a:lnTo>
                  <a:lnTo>
                    <a:pt x="1501" y="3013"/>
                  </a:lnTo>
                  <a:lnTo>
                    <a:pt x="3001" y="1513"/>
                  </a:lnTo>
                  <a:lnTo>
                    <a:pt x="15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4485725" y="2872125"/>
              <a:ext cx="75050" cy="75025"/>
            </a:xfrm>
            <a:custGeom>
              <a:avLst/>
              <a:gdLst/>
              <a:ahLst/>
              <a:cxnLst/>
              <a:rect l="l" t="t" r="r" b="b"/>
              <a:pathLst>
                <a:path w="3002" h="3001" extrusionOk="0">
                  <a:moveTo>
                    <a:pt x="1501" y="0"/>
                  </a:moveTo>
                  <a:lnTo>
                    <a:pt x="1" y="1500"/>
                  </a:lnTo>
                  <a:lnTo>
                    <a:pt x="1501" y="3000"/>
                  </a:lnTo>
                  <a:lnTo>
                    <a:pt x="3001" y="1500"/>
                  </a:lnTo>
                  <a:lnTo>
                    <a:pt x="15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4427975" y="2814675"/>
              <a:ext cx="75350" cy="75325"/>
            </a:xfrm>
            <a:custGeom>
              <a:avLst/>
              <a:gdLst/>
              <a:ahLst/>
              <a:cxnLst/>
              <a:rect l="l" t="t" r="r" b="b"/>
              <a:pathLst>
                <a:path w="3014" h="3013" extrusionOk="0">
                  <a:moveTo>
                    <a:pt x="1501" y="0"/>
                  </a:moveTo>
                  <a:lnTo>
                    <a:pt x="1" y="1512"/>
                  </a:lnTo>
                  <a:lnTo>
                    <a:pt x="1501" y="3012"/>
                  </a:lnTo>
                  <a:lnTo>
                    <a:pt x="3013" y="1512"/>
                  </a:lnTo>
                  <a:lnTo>
                    <a:pt x="15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5"/>
            <p:cNvSpPr/>
            <p:nvPr/>
          </p:nvSpPr>
          <p:spPr>
            <a:xfrm>
              <a:off x="4543475" y="2814675"/>
              <a:ext cx="75025" cy="75325"/>
            </a:xfrm>
            <a:custGeom>
              <a:avLst/>
              <a:gdLst/>
              <a:ahLst/>
              <a:cxnLst/>
              <a:rect l="l" t="t" r="r" b="b"/>
              <a:pathLst>
                <a:path w="3001" h="3013" extrusionOk="0">
                  <a:moveTo>
                    <a:pt x="1501" y="0"/>
                  </a:moveTo>
                  <a:lnTo>
                    <a:pt x="1" y="1512"/>
                  </a:lnTo>
                  <a:lnTo>
                    <a:pt x="1501" y="3012"/>
                  </a:lnTo>
                  <a:lnTo>
                    <a:pt x="3001" y="1512"/>
                  </a:lnTo>
                  <a:lnTo>
                    <a:pt x="15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4537525" y="3035525"/>
              <a:ext cx="53000" cy="122375"/>
            </a:xfrm>
            <a:custGeom>
              <a:avLst/>
              <a:gdLst/>
              <a:ahLst/>
              <a:cxnLst/>
              <a:rect l="l" t="t" r="r" b="b"/>
              <a:pathLst>
                <a:path w="2120" h="4895" extrusionOk="0">
                  <a:moveTo>
                    <a:pt x="2120" y="1"/>
                  </a:moveTo>
                  <a:lnTo>
                    <a:pt x="0" y="2120"/>
                  </a:lnTo>
                  <a:lnTo>
                    <a:pt x="0" y="4894"/>
                  </a:lnTo>
                  <a:lnTo>
                    <a:pt x="12" y="4894"/>
                  </a:lnTo>
                  <a:lnTo>
                    <a:pt x="1072" y="4287"/>
                  </a:lnTo>
                  <a:lnTo>
                    <a:pt x="2120" y="4894"/>
                  </a:lnTo>
                  <a:lnTo>
                    <a:pt x="212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4455975" y="3035525"/>
              <a:ext cx="53300" cy="88425"/>
            </a:xfrm>
            <a:custGeom>
              <a:avLst/>
              <a:gdLst/>
              <a:ahLst/>
              <a:cxnLst/>
              <a:rect l="l" t="t" r="r" b="b"/>
              <a:pathLst>
                <a:path w="2132" h="3537" extrusionOk="0">
                  <a:moveTo>
                    <a:pt x="0" y="1"/>
                  </a:moveTo>
                  <a:lnTo>
                    <a:pt x="0" y="3537"/>
                  </a:lnTo>
                  <a:lnTo>
                    <a:pt x="12" y="3537"/>
                  </a:lnTo>
                  <a:lnTo>
                    <a:pt x="1072" y="2930"/>
                  </a:lnTo>
                  <a:lnTo>
                    <a:pt x="2131" y="3537"/>
                  </a:lnTo>
                  <a:lnTo>
                    <a:pt x="2131" y="2120"/>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4370525" y="2872125"/>
              <a:ext cx="75050" cy="75025"/>
            </a:xfrm>
            <a:custGeom>
              <a:avLst/>
              <a:gdLst/>
              <a:ahLst/>
              <a:cxnLst/>
              <a:rect l="l" t="t" r="r" b="b"/>
              <a:pathLst>
                <a:path w="3002" h="3001" extrusionOk="0">
                  <a:moveTo>
                    <a:pt x="1501" y="0"/>
                  </a:moveTo>
                  <a:lnTo>
                    <a:pt x="1" y="1500"/>
                  </a:lnTo>
                  <a:lnTo>
                    <a:pt x="1501" y="3000"/>
                  </a:lnTo>
                  <a:lnTo>
                    <a:pt x="3001" y="1500"/>
                  </a:lnTo>
                  <a:lnTo>
                    <a:pt x="15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5"/>
          <p:cNvGrpSpPr/>
          <p:nvPr/>
        </p:nvGrpSpPr>
        <p:grpSpPr>
          <a:xfrm>
            <a:off x="3674438" y="3191725"/>
            <a:ext cx="484625" cy="386075"/>
            <a:chOff x="3113525" y="2721500"/>
            <a:chExt cx="484625" cy="386075"/>
          </a:xfrm>
        </p:grpSpPr>
        <p:sp>
          <p:nvSpPr>
            <p:cNvPr id="881" name="Google Shape;881;p55"/>
            <p:cNvSpPr/>
            <p:nvPr/>
          </p:nvSpPr>
          <p:spPr>
            <a:xfrm>
              <a:off x="3277550" y="2815550"/>
              <a:ext cx="156275" cy="156000"/>
            </a:xfrm>
            <a:custGeom>
              <a:avLst/>
              <a:gdLst/>
              <a:ahLst/>
              <a:cxnLst/>
              <a:rect l="l" t="t" r="r" b="b"/>
              <a:pathLst>
                <a:path w="6251" h="6240" extrusionOk="0">
                  <a:moveTo>
                    <a:pt x="2953" y="1"/>
                  </a:moveTo>
                  <a:cubicBezTo>
                    <a:pt x="3394" y="382"/>
                    <a:pt x="3667" y="930"/>
                    <a:pt x="3667" y="1573"/>
                  </a:cubicBezTo>
                  <a:cubicBezTo>
                    <a:pt x="3667" y="2727"/>
                    <a:pt x="2727" y="3656"/>
                    <a:pt x="1584" y="3656"/>
                  </a:cubicBezTo>
                  <a:cubicBezTo>
                    <a:pt x="953" y="3656"/>
                    <a:pt x="393" y="3370"/>
                    <a:pt x="0" y="2942"/>
                  </a:cubicBezTo>
                  <a:lnTo>
                    <a:pt x="0" y="3120"/>
                  </a:lnTo>
                  <a:cubicBezTo>
                    <a:pt x="24" y="4835"/>
                    <a:pt x="1417" y="6240"/>
                    <a:pt x="3143" y="6240"/>
                  </a:cubicBezTo>
                  <a:cubicBezTo>
                    <a:pt x="3989" y="6240"/>
                    <a:pt x="4763" y="5894"/>
                    <a:pt x="5334" y="5323"/>
                  </a:cubicBezTo>
                  <a:lnTo>
                    <a:pt x="5346" y="5311"/>
                  </a:lnTo>
                  <a:cubicBezTo>
                    <a:pt x="5918" y="4751"/>
                    <a:pt x="6251" y="3966"/>
                    <a:pt x="6251" y="3120"/>
                  </a:cubicBezTo>
                  <a:cubicBezTo>
                    <a:pt x="6251" y="1394"/>
                    <a:pt x="4858" y="1"/>
                    <a:pt x="31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3293925" y="2831625"/>
              <a:ext cx="47350" cy="46775"/>
            </a:xfrm>
            <a:custGeom>
              <a:avLst/>
              <a:gdLst/>
              <a:ahLst/>
              <a:cxnLst/>
              <a:rect l="l" t="t" r="r" b="b"/>
              <a:pathLst>
                <a:path w="1894" h="1871" extrusionOk="0">
                  <a:moveTo>
                    <a:pt x="953" y="1"/>
                  </a:moveTo>
                  <a:cubicBezTo>
                    <a:pt x="738" y="1"/>
                    <a:pt x="512" y="84"/>
                    <a:pt x="345" y="215"/>
                  </a:cubicBezTo>
                  <a:lnTo>
                    <a:pt x="226" y="334"/>
                  </a:lnTo>
                  <a:cubicBezTo>
                    <a:pt x="95" y="501"/>
                    <a:pt x="0" y="715"/>
                    <a:pt x="0" y="953"/>
                  </a:cubicBezTo>
                  <a:cubicBezTo>
                    <a:pt x="0" y="1453"/>
                    <a:pt x="441" y="1870"/>
                    <a:pt x="953" y="1870"/>
                  </a:cubicBezTo>
                  <a:cubicBezTo>
                    <a:pt x="1476" y="1870"/>
                    <a:pt x="1893" y="1453"/>
                    <a:pt x="1893" y="930"/>
                  </a:cubicBezTo>
                  <a:cubicBezTo>
                    <a:pt x="1893" y="418"/>
                    <a:pt x="1476" y="1"/>
                    <a:pt x="9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3113525" y="2721500"/>
              <a:ext cx="484625" cy="344125"/>
            </a:xfrm>
            <a:custGeom>
              <a:avLst/>
              <a:gdLst/>
              <a:ahLst/>
              <a:cxnLst/>
              <a:rect l="l" t="t" r="r" b="b"/>
              <a:pathLst>
                <a:path w="19385" h="13765" extrusionOk="0">
                  <a:moveTo>
                    <a:pt x="9704" y="1"/>
                  </a:moveTo>
                  <a:cubicBezTo>
                    <a:pt x="8466" y="1"/>
                    <a:pt x="7204" y="358"/>
                    <a:pt x="5930" y="1048"/>
                  </a:cubicBezTo>
                  <a:cubicBezTo>
                    <a:pt x="4930" y="1608"/>
                    <a:pt x="3918" y="2358"/>
                    <a:pt x="2930" y="3310"/>
                  </a:cubicBezTo>
                  <a:cubicBezTo>
                    <a:pt x="1263" y="4918"/>
                    <a:pt x="251" y="6501"/>
                    <a:pt x="215" y="6573"/>
                  </a:cubicBezTo>
                  <a:lnTo>
                    <a:pt x="1" y="6870"/>
                  </a:lnTo>
                  <a:lnTo>
                    <a:pt x="191" y="7180"/>
                  </a:lnTo>
                  <a:cubicBezTo>
                    <a:pt x="239" y="7240"/>
                    <a:pt x="1263" y="8835"/>
                    <a:pt x="2918" y="10442"/>
                  </a:cubicBezTo>
                  <a:cubicBezTo>
                    <a:pt x="3906" y="11395"/>
                    <a:pt x="4906" y="12157"/>
                    <a:pt x="5906" y="12704"/>
                  </a:cubicBezTo>
                  <a:cubicBezTo>
                    <a:pt x="7192" y="13407"/>
                    <a:pt x="8454" y="13764"/>
                    <a:pt x="9693" y="13764"/>
                  </a:cubicBezTo>
                  <a:cubicBezTo>
                    <a:pt x="10074" y="13764"/>
                    <a:pt x="10466" y="13728"/>
                    <a:pt x="10847" y="13657"/>
                  </a:cubicBezTo>
                  <a:cubicBezTo>
                    <a:pt x="10705" y="13193"/>
                    <a:pt x="10609" y="12704"/>
                    <a:pt x="10609" y="12181"/>
                  </a:cubicBezTo>
                  <a:cubicBezTo>
                    <a:pt x="10609" y="11764"/>
                    <a:pt x="10669" y="11371"/>
                    <a:pt x="10776" y="10990"/>
                  </a:cubicBezTo>
                  <a:lnTo>
                    <a:pt x="10776" y="10990"/>
                  </a:lnTo>
                  <a:cubicBezTo>
                    <a:pt x="10431" y="11085"/>
                    <a:pt x="10074" y="11133"/>
                    <a:pt x="9693" y="11133"/>
                  </a:cubicBezTo>
                  <a:cubicBezTo>
                    <a:pt x="7335" y="11133"/>
                    <a:pt x="5430" y="9228"/>
                    <a:pt x="5430" y="6870"/>
                  </a:cubicBezTo>
                  <a:cubicBezTo>
                    <a:pt x="5430" y="5739"/>
                    <a:pt x="5883" y="4715"/>
                    <a:pt x="6597" y="3941"/>
                  </a:cubicBezTo>
                  <a:cubicBezTo>
                    <a:pt x="6633" y="3882"/>
                    <a:pt x="6704" y="3822"/>
                    <a:pt x="6764" y="3775"/>
                  </a:cubicBezTo>
                  <a:cubicBezTo>
                    <a:pt x="7514" y="3049"/>
                    <a:pt x="8550" y="2620"/>
                    <a:pt x="9693" y="2620"/>
                  </a:cubicBezTo>
                  <a:cubicBezTo>
                    <a:pt x="12038" y="2620"/>
                    <a:pt x="13943" y="4525"/>
                    <a:pt x="13943" y="6870"/>
                  </a:cubicBezTo>
                  <a:cubicBezTo>
                    <a:pt x="13943" y="7240"/>
                    <a:pt x="13907" y="7597"/>
                    <a:pt x="13812" y="7954"/>
                  </a:cubicBezTo>
                  <a:cubicBezTo>
                    <a:pt x="14205" y="7847"/>
                    <a:pt x="14586" y="7787"/>
                    <a:pt x="15003" y="7787"/>
                  </a:cubicBezTo>
                  <a:cubicBezTo>
                    <a:pt x="16122" y="7787"/>
                    <a:pt x="17134" y="8204"/>
                    <a:pt x="17908" y="8894"/>
                  </a:cubicBezTo>
                  <a:cubicBezTo>
                    <a:pt x="18694" y="7942"/>
                    <a:pt x="19158" y="7228"/>
                    <a:pt x="19182" y="7180"/>
                  </a:cubicBezTo>
                  <a:lnTo>
                    <a:pt x="19384" y="6870"/>
                  </a:lnTo>
                  <a:lnTo>
                    <a:pt x="19206" y="6573"/>
                  </a:lnTo>
                  <a:cubicBezTo>
                    <a:pt x="19158" y="6513"/>
                    <a:pt x="18134" y="4918"/>
                    <a:pt x="16479" y="3310"/>
                  </a:cubicBezTo>
                  <a:cubicBezTo>
                    <a:pt x="15491" y="2358"/>
                    <a:pt x="14479" y="1608"/>
                    <a:pt x="13491" y="1048"/>
                  </a:cubicBezTo>
                  <a:cubicBezTo>
                    <a:pt x="12205" y="358"/>
                    <a:pt x="10943" y="1"/>
                    <a:pt x="9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3407625" y="2944750"/>
              <a:ext cx="162825" cy="162825"/>
            </a:xfrm>
            <a:custGeom>
              <a:avLst/>
              <a:gdLst/>
              <a:ahLst/>
              <a:cxnLst/>
              <a:rect l="l" t="t" r="r" b="b"/>
              <a:pathLst>
                <a:path w="6513" h="6513" extrusionOk="0">
                  <a:moveTo>
                    <a:pt x="4394" y="1286"/>
                  </a:moveTo>
                  <a:lnTo>
                    <a:pt x="5203" y="2096"/>
                  </a:lnTo>
                  <a:lnTo>
                    <a:pt x="4048" y="3251"/>
                  </a:lnTo>
                  <a:lnTo>
                    <a:pt x="5203" y="4417"/>
                  </a:lnTo>
                  <a:lnTo>
                    <a:pt x="4394" y="5215"/>
                  </a:lnTo>
                  <a:lnTo>
                    <a:pt x="3239" y="4060"/>
                  </a:lnTo>
                  <a:lnTo>
                    <a:pt x="2084" y="5215"/>
                  </a:lnTo>
                  <a:lnTo>
                    <a:pt x="1274" y="4417"/>
                  </a:lnTo>
                  <a:lnTo>
                    <a:pt x="2441" y="3251"/>
                  </a:lnTo>
                  <a:lnTo>
                    <a:pt x="1274" y="2096"/>
                  </a:lnTo>
                  <a:lnTo>
                    <a:pt x="2084" y="1286"/>
                  </a:lnTo>
                  <a:lnTo>
                    <a:pt x="3239" y="2453"/>
                  </a:lnTo>
                  <a:lnTo>
                    <a:pt x="4394" y="1286"/>
                  </a:lnTo>
                  <a:close/>
                  <a:moveTo>
                    <a:pt x="3251" y="0"/>
                  </a:moveTo>
                  <a:cubicBezTo>
                    <a:pt x="2358" y="0"/>
                    <a:pt x="1560" y="357"/>
                    <a:pt x="965" y="929"/>
                  </a:cubicBezTo>
                  <a:lnTo>
                    <a:pt x="953" y="953"/>
                  </a:lnTo>
                  <a:cubicBezTo>
                    <a:pt x="369" y="1548"/>
                    <a:pt x="12" y="2346"/>
                    <a:pt x="12" y="3239"/>
                  </a:cubicBezTo>
                  <a:cubicBezTo>
                    <a:pt x="0" y="5048"/>
                    <a:pt x="1453" y="6513"/>
                    <a:pt x="3251" y="6513"/>
                  </a:cubicBezTo>
                  <a:cubicBezTo>
                    <a:pt x="5060" y="6513"/>
                    <a:pt x="6513" y="5060"/>
                    <a:pt x="6513" y="3251"/>
                  </a:cubicBezTo>
                  <a:cubicBezTo>
                    <a:pt x="6513" y="1453"/>
                    <a:pt x="5060" y="0"/>
                    <a:pt x="32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55"/>
          <p:cNvGrpSpPr/>
          <p:nvPr/>
        </p:nvGrpSpPr>
        <p:grpSpPr>
          <a:xfrm>
            <a:off x="2980038" y="3175088"/>
            <a:ext cx="489975" cy="419350"/>
            <a:chOff x="2529525" y="2707875"/>
            <a:chExt cx="489975" cy="419350"/>
          </a:xfrm>
        </p:grpSpPr>
        <p:sp>
          <p:nvSpPr>
            <p:cNvPr id="886" name="Google Shape;886;p55"/>
            <p:cNvSpPr/>
            <p:nvPr/>
          </p:nvSpPr>
          <p:spPr>
            <a:xfrm>
              <a:off x="2596800" y="2708025"/>
              <a:ext cx="163450" cy="129000"/>
            </a:xfrm>
            <a:custGeom>
              <a:avLst/>
              <a:gdLst/>
              <a:ahLst/>
              <a:cxnLst/>
              <a:rect l="l" t="t" r="r" b="b"/>
              <a:pathLst>
                <a:path w="6538" h="5160" extrusionOk="0">
                  <a:moveTo>
                    <a:pt x="1306" y="0"/>
                  </a:moveTo>
                  <a:cubicBezTo>
                    <a:pt x="1223" y="0"/>
                    <a:pt x="1141" y="9"/>
                    <a:pt x="1060" y="28"/>
                  </a:cubicBezTo>
                  <a:cubicBezTo>
                    <a:pt x="786" y="99"/>
                    <a:pt x="560" y="266"/>
                    <a:pt x="429" y="516"/>
                  </a:cubicBezTo>
                  <a:lnTo>
                    <a:pt x="1" y="1313"/>
                  </a:lnTo>
                  <a:lnTo>
                    <a:pt x="6513" y="5159"/>
                  </a:lnTo>
                  <a:lnTo>
                    <a:pt x="6513" y="2992"/>
                  </a:lnTo>
                  <a:lnTo>
                    <a:pt x="6537" y="2992"/>
                  </a:lnTo>
                  <a:lnTo>
                    <a:pt x="1846" y="147"/>
                  </a:lnTo>
                  <a:cubicBezTo>
                    <a:pt x="1681" y="48"/>
                    <a:pt x="1493" y="0"/>
                    <a:pt x="13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2788500" y="2707875"/>
              <a:ext cx="162825" cy="129150"/>
            </a:xfrm>
            <a:custGeom>
              <a:avLst/>
              <a:gdLst/>
              <a:ahLst/>
              <a:cxnLst/>
              <a:rect l="l" t="t" r="r" b="b"/>
              <a:pathLst>
                <a:path w="6513" h="5166" extrusionOk="0">
                  <a:moveTo>
                    <a:pt x="5221" y="1"/>
                  </a:moveTo>
                  <a:cubicBezTo>
                    <a:pt x="5031" y="1"/>
                    <a:pt x="4844" y="54"/>
                    <a:pt x="4679" y="153"/>
                  </a:cubicBezTo>
                  <a:lnTo>
                    <a:pt x="0" y="2998"/>
                  </a:lnTo>
                  <a:lnTo>
                    <a:pt x="0" y="5165"/>
                  </a:lnTo>
                  <a:lnTo>
                    <a:pt x="6513" y="1319"/>
                  </a:lnTo>
                  <a:lnTo>
                    <a:pt x="6096" y="522"/>
                  </a:lnTo>
                  <a:cubicBezTo>
                    <a:pt x="5965" y="284"/>
                    <a:pt x="5739" y="105"/>
                    <a:pt x="5477" y="34"/>
                  </a:cubicBezTo>
                  <a:cubicBezTo>
                    <a:pt x="5392" y="11"/>
                    <a:pt x="5306" y="1"/>
                    <a:pt x="52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2750400" y="2964100"/>
              <a:ext cx="47650" cy="50025"/>
            </a:xfrm>
            <a:custGeom>
              <a:avLst/>
              <a:gdLst/>
              <a:ahLst/>
              <a:cxnLst/>
              <a:rect l="l" t="t" r="r" b="b"/>
              <a:pathLst>
                <a:path w="1906" h="2001" extrusionOk="0">
                  <a:moveTo>
                    <a:pt x="179" y="0"/>
                  </a:moveTo>
                  <a:lnTo>
                    <a:pt x="0" y="2000"/>
                  </a:lnTo>
                  <a:lnTo>
                    <a:pt x="1905" y="2000"/>
                  </a:lnTo>
                  <a:lnTo>
                    <a:pt x="1727" y="0"/>
                  </a:lnTo>
                  <a:cubicBezTo>
                    <a:pt x="1489" y="83"/>
                    <a:pt x="1227" y="131"/>
                    <a:pt x="953" y="131"/>
                  </a:cubicBezTo>
                  <a:cubicBezTo>
                    <a:pt x="691" y="131"/>
                    <a:pt x="417" y="83"/>
                    <a:pt x="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2742950" y="2876575"/>
              <a:ext cx="62525" cy="62525"/>
            </a:xfrm>
            <a:custGeom>
              <a:avLst/>
              <a:gdLst/>
              <a:ahLst/>
              <a:cxnLst/>
              <a:rect l="l" t="t" r="r" b="b"/>
              <a:pathLst>
                <a:path w="2501" h="2501" extrusionOk="0">
                  <a:moveTo>
                    <a:pt x="1229" y="0"/>
                  </a:moveTo>
                  <a:cubicBezTo>
                    <a:pt x="560" y="0"/>
                    <a:pt x="1" y="556"/>
                    <a:pt x="1" y="1251"/>
                  </a:cubicBezTo>
                  <a:cubicBezTo>
                    <a:pt x="1" y="1953"/>
                    <a:pt x="572" y="2501"/>
                    <a:pt x="1251" y="2501"/>
                  </a:cubicBezTo>
                  <a:cubicBezTo>
                    <a:pt x="1953" y="2501"/>
                    <a:pt x="2501" y="1929"/>
                    <a:pt x="2501" y="1251"/>
                  </a:cubicBezTo>
                  <a:cubicBezTo>
                    <a:pt x="2501" y="548"/>
                    <a:pt x="1941" y="1"/>
                    <a:pt x="1251" y="1"/>
                  </a:cubicBezTo>
                  <a:cubicBezTo>
                    <a:pt x="1244" y="1"/>
                    <a:pt x="1237" y="0"/>
                    <a:pt x="1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2808425" y="2745600"/>
              <a:ext cx="211075" cy="156300"/>
            </a:xfrm>
            <a:custGeom>
              <a:avLst/>
              <a:gdLst/>
              <a:ahLst/>
              <a:cxnLst/>
              <a:rect l="l" t="t" r="r" b="b"/>
              <a:pathLst>
                <a:path w="8443" h="6252" extrusionOk="0">
                  <a:moveTo>
                    <a:pt x="7669" y="1"/>
                  </a:moveTo>
                  <a:lnTo>
                    <a:pt x="1" y="4525"/>
                  </a:lnTo>
                  <a:cubicBezTo>
                    <a:pt x="549" y="4906"/>
                    <a:pt x="942" y="5537"/>
                    <a:pt x="1013" y="6252"/>
                  </a:cubicBezTo>
                  <a:lnTo>
                    <a:pt x="7811" y="2251"/>
                  </a:lnTo>
                  <a:cubicBezTo>
                    <a:pt x="8276" y="1965"/>
                    <a:pt x="8443" y="1370"/>
                    <a:pt x="8169" y="894"/>
                  </a:cubicBezTo>
                  <a:lnTo>
                    <a:pt x="76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2529525" y="2745325"/>
              <a:ext cx="211375" cy="156275"/>
            </a:xfrm>
            <a:custGeom>
              <a:avLst/>
              <a:gdLst/>
              <a:ahLst/>
              <a:cxnLst/>
              <a:rect l="l" t="t" r="r" b="b"/>
              <a:pathLst>
                <a:path w="8455" h="6251" extrusionOk="0">
                  <a:moveTo>
                    <a:pt x="775" y="0"/>
                  </a:moveTo>
                  <a:lnTo>
                    <a:pt x="263" y="893"/>
                  </a:lnTo>
                  <a:cubicBezTo>
                    <a:pt x="1" y="1369"/>
                    <a:pt x="156" y="1976"/>
                    <a:pt x="620" y="2238"/>
                  </a:cubicBezTo>
                  <a:lnTo>
                    <a:pt x="7418" y="6251"/>
                  </a:lnTo>
                  <a:cubicBezTo>
                    <a:pt x="7502" y="5536"/>
                    <a:pt x="7883" y="4905"/>
                    <a:pt x="8454" y="4524"/>
                  </a:cubicBezTo>
                  <a:lnTo>
                    <a:pt x="7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2531925" y="2913775"/>
              <a:ext cx="484900" cy="213450"/>
            </a:xfrm>
            <a:custGeom>
              <a:avLst/>
              <a:gdLst/>
              <a:ahLst/>
              <a:cxnLst/>
              <a:rect l="l" t="t" r="r" b="b"/>
              <a:pathLst>
                <a:path w="19396" h="8538" extrusionOk="0">
                  <a:moveTo>
                    <a:pt x="7346" y="1"/>
                  </a:moveTo>
                  <a:lnTo>
                    <a:pt x="4012" y="1965"/>
                  </a:lnTo>
                  <a:cubicBezTo>
                    <a:pt x="3155" y="2454"/>
                    <a:pt x="2643" y="3370"/>
                    <a:pt x="2643" y="4359"/>
                  </a:cubicBezTo>
                  <a:lnTo>
                    <a:pt x="2643" y="5775"/>
                  </a:lnTo>
                  <a:lnTo>
                    <a:pt x="1393" y="5775"/>
                  </a:lnTo>
                  <a:cubicBezTo>
                    <a:pt x="631" y="5775"/>
                    <a:pt x="0" y="6395"/>
                    <a:pt x="0" y="7157"/>
                  </a:cubicBezTo>
                  <a:lnTo>
                    <a:pt x="0" y="8538"/>
                  </a:lnTo>
                  <a:lnTo>
                    <a:pt x="19395" y="8538"/>
                  </a:lnTo>
                  <a:lnTo>
                    <a:pt x="19395" y="7157"/>
                  </a:lnTo>
                  <a:cubicBezTo>
                    <a:pt x="19395" y="6395"/>
                    <a:pt x="18776" y="5775"/>
                    <a:pt x="18014" y="5775"/>
                  </a:cubicBezTo>
                  <a:lnTo>
                    <a:pt x="16776" y="5775"/>
                  </a:lnTo>
                  <a:lnTo>
                    <a:pt x="16776" y="4359"/>
                  </a:lnTo>
                  <a:cubicBezTo>
                    <a:pt x="16776" y="3370"/>
                    <a:pt x="16252" y="2466"/>
                    <a:pt x="15407" y="1965"/>
                  </a:cubicBezTo>
                  <a:lnTo>
                    <a:pt x="12073" y="1"/>
                  </a:lnTo>
                  <a:cubicBezTo>
                    <a:pt x="12025" y="477"/>
                    <a:pt x="11835" y="918"/>
                    <a:pt x="11537" y="1275"/>
                  </a:cubicBezTo>
                  <a:lnTo>
                    <a:pt x="11609" y="2049"/>
                  </a:lnTo>
                  <a:lnTo>
                    <a:pt x="13776" y="3311"/>
                  </a:lnTo>
                  <a:cubicBezTo>
                    <a:pt x="14430" y="3704"/>
                    <a:pt x="14823" y="4406"/>
                    <a:pt x="14823" y="5156"/>
                  </a:cubicBezTo>
                  <a:lnTo>
                    <a:pt x="14823" y="5775"/>
                  </a:lnTo>
                  <a:lnTo>
                    <a:pt x="4584" y="5775"/>
                  </a:lnTo>
                  <a:lnTo>
                    <a:pt x="4584" y="5156"/>
                  </a:lnTo>
                  <a:cubicBezTo>
                    <a:pt x="4584" y="4406"/>
                    <a:pt x="4989" y="3704"/>
                    <a:pt x="5644" y="3311"/>
                  </a:cubicBezTo>
                  <a:lnTo>
                    <a:pt x="7799" y="2049"/>
                  </a:lnTo>
                  <a:lnTo>
                    <a:pt x="7882" y="1275"/>
                  </a:lnTo>
                  <a:cubicBezTo>
                    <a:pt x="7584" y="918"/>
                    <a:pt x="7382" y="477"/>
                    <a:pt x="7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5"/>
          <p:cNvGrpSpPr/>
          <p:nvPr/>
        </p:nvGrpSpPr>
        <p:grpSpPr>
          <a:xfrm>
            <a:off x="2306813" y="3142150"/>
            <a:ext cx="419725" cy="485225"/>
            <a:chOff x="1955950" y="2672675"/>
            <a:chExt cx="419725" cy="485225"/>
          </a:xfrm>
        </p:grpSpPr>
        <p:sp>
          <p:nvSpPr>
            <p:cNvPr id="894" name="Google Shape;894;p55"/>
            <p:cNvSpPr/>
            <p:nvPr/>
          </p:nvSpPr>
          <p:spPr>
            <a:xfrm>
              <a:off x="1955950" y="2672675"/>
              <a:ext cx="419725" cy="73550"/>
            </a:xfrm>
            <a:custGeom>
              <a:avLst/>
              <a:gdLst/>
              <a:ahLst/>
              <a:cxnLst/>
              <a:rect l="l" t="t" r="r" b="b"/>
              <a:pathLst>
                <a:path w="16789" h="2942" extrusionOk="0">
                  <a:moveTo>
                    <a:pt x="1882" y="1"/>
                  </a:moveTo>
                  <a:cubicBezTo>
                    <a:pt x="846" y="1"/>
                    <a:pt x="0" y="834"/>
                    <a:pt x="0" y="1870"/>
                  </a:cubicBezTo>
                  <a:cubicBezTo>
                    <a:pt x="0" y="2275"/>
                    <a:pt x="120" y="2632"/>
                    <a:pt x="346" y="2942"/>
                  </a:cubicBezTo>
                  <a:lnTo>
                    <a:pt x="16455" y="2942"/>
                  </a:lnTo>
                  <a:cubicBezTo>
                    <a:pt x="16657" y="2644"/>
                    <a:pt x="16788" y="2275"/>
                    <a:pt x="16788" y="1870"/>
                  </a:cubicBezTo>
                  <a:cubicBezTo>
                    <a:pt x="16788" y="846"/>
                    <a:pt x="15955" y="1"/>
                    <a:pt x="14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2081850" y="2775075"/>
              <a:ext cx="167325" cy="238150"/>
            </a:xfrm>
            <a:custGeom>
              <a:avLst/>
              <a:gdLst/>
              <a:ahLst/>
              <a:cxnLst/>
              <a:rect l="l" t="t" r="r" b="b"/>
              <a:pathLst>
                <a:path w="6693" h="9526" extrusionOk="0">
                  <a:moveTo>
                    <a:pt x="1" y="1"/>
                  </a:moveTo>
                  <a:lnTo>
                    <a:pt x="1" y="6918"/>
                  </a:lnTo>
                  <a:lnTo>
                    <a:pt x="2608" y="6918"/>
                  </a:lnTo>
                  <a:lnTo>
                    <a:pt x="2608" y="9526"/>
                  </a:lnTo>
                  <a:lnTo>
                    <a:pt x="4097" y="9526"/>
                  </a:lnTo>
                  <a:lnTo>
                    <a:pt x="4097" y="6918"/>
                  </a:lnTo>
                  <a:lnTo>
                    <a:pt x="6692" y="6918"/>
                  </a:lnTo>
                  <a:lnTo>
                    <a:pt x="6692" y="1"/>
                  </a:lnTo>
                  <a:lnTo>
                    <a:pt x="5228" y="1"/>
                  </a:lnTo>
                  <a:lnTo>
                    <a:pt x="5228" y="5442"/>
                  </a:lnTo>
                  <a:lnTo>
                    <a:pt x="1477" y="5442"/>
                  </a:lnTo>
                  <a:lnTo>
                    <a:pt x="14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2147350" y="2775075"/>
              <a:ext cx="36625" cy="107775"/>
            </a:xfrm>
            <a:custGeom>
              <a:avLst/>
              <a:gdLst/>
              <a:ahLst/>
              <a:cxnLst/>
              <a:rect l="l" t="t" r="r" b="b"/>
              <a:pathLst>
                <a:path w="1465" h="4311" extrusionOk="0">
                  <a:moveTo>
                    <a:pt x="0" y="1"/>
                  </a:moveTo>
                  <a:lnTo>
                    <a:pt x="0" y="4311"/>
                  </a:lnTo>
                  <a:lnTo>
                    <a:pt x="1465" y="4311"/>
                  </a:lnTo>
                  <a:lnTo>
                    <a:pt x="1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1988700" y="2775075"/>
              <a:ext cx="353925" cy="382825"/>
            </a:xfrm>
            <a:custGeom>
              <a:avLst/>
              <a:gdLst/>
              <a:ahLst/>
              <a:cxnLst/>
              <a:rect l="l" t="t" r="r" b="b"/>
              <a:pathLst>
                <a:path w="14157" h="15313" extrusionOk="0">
                  <a:moveTo>
                    <a:pt x="3739" y="9538"/>
                  </a:moveTo>
                  <a:lnTo>
                    <a:pt x="3739" y="10669"/>
                  </a:lnTo>
                  <a:lnTo>
                    <a:pt x="2596" y="10669"/>
                  </a:lnTo>
                  <a:lnTo>
                    <a:pt x="2596" y="9538"/>
                  </a:lnTo>
                  <a:close/>
                  <a:moveTo>
                    <a:pt x="11573" y="9538"/>
                  </a:moveTo>
                  <a:lnTo>
                    <a:pt x="11573" y="10669"/>
                  </a:lnTo>
                  <a:lnTo>
                    <a:pt x="10418" y="10669"/>
                  </a:lnTo>
                  <a:lnTo>
                    <a:pt x="10418" y="9538"/>
                  </a:lnTo>
                  <a:close/>
                  <a:moveTo>
                    <a:pt x="0" y="1"/>
                  </a:moveTo>
                  <a:lnTo>
                    <a:pt x="0" y="15312"/>
                  </a:lnTo>
                  <a:lnTo>
                    <a:pt x="1131" y="15312"/>
                  </a:lnTo>
                  <a:lnTo>
                    <a:pt x="1131" y="13276"/>
                  </a:lnTo>
                  <a:lnTo>
                    <a:pt x="2608" y="13276"/>
                  </a:lnTo>
                  <a:lnTo>
                    <a:pt x="2608" y="15312"/>
                  </a:lnTo>
                  <a:lnTo>
                    <a:pt x="3739" y="15312"/>
                  </a:lnTo>
                  <a:lnTo>
                    <a:pt x="3739" y="13276"/>
                  </a:lnTo>
                  <a:lnTo>
                    <a:pt x="5215" y="13276"/>
                  </a:lnTo>
                  <a:lnTo>
                    <a:pt x="5215" y="15312"/>
                  </a:lnTo>
                  <a:lnTo>
                    <a:pt x="6346" y="15312"/>
                  </a:lnTo>
                  <a:lnTo>
                    <a:pt x="6346" y="13276"/>
                  </a:lnTo>
                  <a:lnTo>
                    <a:pt x="7811" y="13276"/>
                  </a:lnTo>
                  <a:lnTo>
                    <a:pt x="7811" y="15312"/>
                  </a:lnTo>
                  <a:lnTo>
                    <a:pt x="8942" y="15312"/>
                  </a:lnTo>
                  <a:lnTo>
                    <a:pt x="8942" y="13276"/>
                  </a:lnTo>
                  <a:lnTo>
                    <a:pt x="10418" y="13276"/>
                  </a:lnTo>
                  <a:lnTo>
                    <a:pt x="10418" y="15312"/>
                  </a:lnTo>
                  <a:lnTo>
                    <a:pt x="11549" y="15312"/>
                  </a:lnTo>
                  <a:lnTo>
                    <a:pt x="11549" y="13276"/>
                  </a:lnTo>
                  <a:lnTo>
                    <a:pt x="13026" y="13276"/>
                  </a:lnTo>
                  <a:lnTo>
                    <a:pt x="13026" y="15312"/>
                  </a:lnTo>
                  <a:lnTo>
                    <a:pt x="14157" y="15312"/>
                  </a:lnTo>
                  <a:lnTo>
                    <a:pt x="14157" y="1"/>
                  </a:lnTo>
                  <a:lnTo>
                    <a:pt x="11573" y="1"/>
                  </a:lnTo>
                  <a:lnTo>
                    <a:pt x="11573" y="8061"/>
                  </a:lnTo>
                  <a:lnTo>
                    <a:pt x="8966" y="8061"/>
                  </a:lnTo>
                  <a:lnTo>
                    <a:pt x="8966" y="10669"/>
                  </a:lnTo>
                  <a:lnTo>
                    <a:pt x="5215" y="10669"/>
                  </a:lnTo>
                  <a:lnTo>
                    <a:pt x="5215" y="8061"/>
                  </a:lnTo>
                  <a:lnTo>
                    <a:pt x="2608" y="8061"/>
                  </a:lnTo>
                  <a:lnTo>
                    <a:pt x="26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55"/>
          <p:cNvGrpSpPr/>
          <p:nvPr/>
        </p:nvGrpSpPr>
        <p:grpSpPr>
          <a:xfrm>
            <a:off x="1567200" y="3142450"/>
            <a:ext cx="487875" cy="484625"/>
            <a:chOff x="1371950" y="2672975"/>
            <a:chExt cx="487875" cy="484625"/>
          </a:xfrm>
        </p:grpSpPr>
        <p:sp>
          <p:nvSpPr>
            <p:cNvPr id="899" name="Google Shape;899;p55"/>
            <p:cNvSpPr/>
            <p:nvPr/>
          </p:nvSpPr>
          <p:spPr>
            <a:xfrm>
              <a:off x="1371950" y="2808425"/>
              <a:ext cx="114925" cy="125325"/>
            </a:xfrm>
            <a:custGeom>
              <a:avLst/>
              <a:gdLst/>
              <a:ahLst/>
              <a:cxnLst/>
              <a:rect l="l" t="t" r="r" b="b"/>
              <a:pathLst>
                <a:path w="4597" h="5013" extrusionOk="0">
                  <a:moveTo>
                    <a:pt x="1727" y="0"/>
                  </a:moveTo>
                  <a:cubicBezTo>
                    <a:pt x="1727" y="226"/>
                    <a:pt x="1620" y="429"/>
                    <a:pt x="1441" y="572"/>
                  </a:cubicBezTo>
                  <a:lnTo>
                    <a:pt x="667" y="1143"/>
                  </a:lnTo>
                  <a:cubicBezTo>
                    <a:pt x="227" y="1488"/>
                    <a:pt x="0" y="2012"/>
                    <a:pt x="60" y="2572"/>
                  </a:cubicBezTo>
                  <a:cubicBezTo>
                    <a:pt x="131" y="3131"/>
                    <a:pt x="477" y="3584"/>
                    <a:pt x="1001" y="3810"/>
                  </a:cubicBezTo>
                  <a:lnTo>
                    <a:pt x="1096" y="3858"/>
                  </a:lnTo>
                  <a:lnTo>
                    <a:pt x="1191" y="3858"/>
                  </a:lnTo>
                  <a:lnTo>
                    <a:pt x="1191" y="5013"/>
                  </a:lnTo>
                  <a:lnTo>
                    <a:pt x="3394" y="5013"/>
                  </a:lnTo>
                  <a:lnTo>
                    <a:pt x="3394" y="3858"/>
                  </a:lnTo>
                  <a:lnTo>
                    <a:pt x="3477" y="3858"/>
                  </a:lnTo>
                  <a:lnTo>
                    <a:pt x="3584" y="3810"/>
                  </a:lnTo>
                  <a:cubicBezTo>
                    <a:pt x="4108" y="3584"/>
                    <a:pt x="4453" y="3143"/>
                    <a:pt x="4525" y="2572"/>
                  </a:cubicBezTo>
                  <a:cubicBezTo>
                    <a:pt x="4596" y="2024"/>
                    <a:pt x="4358" y="1488"/>
                    <a:pt x="3918" y="1143"/>
                  </a:cubicBezTo>
                  <a:lnTo>
                    <a:pt x="3144" y="572"/>
                  </a:lnTo>
                  <a:cubicBezTo>
                    <a:pt x="2965" y="429"/>
                    <a:pt x="2858" y="226"/>
                    <a:pt x="28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1744625" y="2808425"/>
              <a:ext cx="115200" cy="125325"/>
            </a:xfrm>
            <a:custGeom>
              <a:avLst/>
              <a:gdLst/>
              <a:ahLst/>
              <a:cxnLst/>
              <a:rect l="l" t="t" r="r" b="b"/>
              <a:pathLst>
                <a:path w="4608" h="5013" extrusionOk="0">
                  <a:moveTo>
                    <a:pt x="1726" y="0"/>
                  </a:moveTo>
                  <a:cubicBezTo>
                    <a:pt x="1726" y="226"/>
                    <a:pt x="1631" y="429"/>
                    <a:pt x="1453" y="572"/>
                  </a:cubicBezTo>
                  <a:lnTo>
                    <a:pt x="679" y="1143"/>
                  </a:lnTo>
                  <a:cubicBezTo>
                    <a:pt x="226" y="1488"/>
                    <a:pt x="0" y="2012"/>
                    <a:pt x="60" y="2572"/>
                  </a:cubicBezTo>
                  <a:cubicBezTo>
                    <a:pt x="143" y="3131"/>
                    <a:pt x="500" y="3584"/>
                    <a:pt x="1000" y="3810"/>
                  </a:cubicBezTo>
                  <a:lnTo>
                    <a:pt x="1107" y="3858"/>
                  </a:lnTo>
                  <a:lnTo>
                    <a:pt x="1191" y="3858"/>
                  </a:lnTo>
                  <a:lnTo>
                    <a:pt x="1191" y="5013"/>
                  </a:lnTo>
                  <a:lnTo>
                    <a:pt x="3393" y="5013"/>
                  </a:lnTo>
                  <a:lnTo>
                    <a:pt x="3393" y="3858"/>
                  </a:lnTo>
                  <a:lnTo>
                    <a:pt x="3489" y="3858"/>
                  </a:lnTo>
                  <a:lnTo>
                    <a:pt x="3596" y="3810"/>
                  </a:lnTo>
                  <a:cubicBezTo>
                    <a:pt x="4108" y="3584"/>
                    <a:pt x="4453" y="3143"/>
                    <a:pt x="4524" y="2572"/>
                  </a:cubicBezTo>
                  <a:cubicBezTo>
                    <a:pt x="4608" y="2024"/>
                    <a:pt x="4370" y="1488"/>
                    <a:pt x="3917" y="1143"/>
                  </a:cubicBezTo>
                  <a:lnTo>
                    <a:pt x="3143" y="572"/>
                  </a:lnTo>
                  <a:cubicBezTo>
                    <a:pt x="2965" y="429"/>
                    <a:pt x="2858" y="226"/>
                    <a:pt x="28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1515725" y="2672975"/>
              <a:ext cx="200925" cy="260475"/>
            </a:xfrm>
            <a:custGeom>
              <a:avLst/>
              <a:gdLst/>
              <a:ahLst/>
              <a:cxnLst/>
              <a:rect l="l" t="t" r="r" b="b"/>
              <a:pathLst>
                <a:path w="8037" h="10419" extrusionOk="0">
                  <a:moveTo>
                    <a:pt x="3441" y="1"/>
                  </a:moveTo>
                  <a:cubicBezTo>
                    <a:pt x="3441" y="525"/>
                    <a:pt x="3191" y="1025"/>
                    <a:pt x="2774" y="1346"/>
                  </a:cubicBezTo>
                  <a:lnTo>
                    <a:pt x="1417" y="2370"/>
                  </a:lnTo>
                  <a:cubicBezTo>
                    <a:pt x="750" y="2870"/>
                    <a:pt x="417" y="3668"/>
                    <a:pt x="524" y="4478"/>
                  </a:cubicBezTo>
                  <a:cubicBezTo>
                    <a:pt x="560" y="4751"/>
                    <a:pt x="631" y="4990"/>
                    <a:pt x="750" y="5228"/>
                  </a:cubicBezTo>
                  <a:lnTo>
                    <a:pt x="179" y="5228"/>
                  </a:lnTo>
                  <a:lnTo>
                    <a:pt x="179" y="6359"/>
                  </a:lnTo>
                  <a:lnTo>
                    <a:pt x="1572" y="6359"/>
                  </a:lnTo>
                  <a:lnTo>
                    <a:pt x="1572" y="7847"/>
                  </a:lnTo>
                  <a:cubicBezTo>
                    <a:pt x="691" y="7990"/>
                    <a:pt x="0" y="8764"/>
                    <a:pt x="0" y="9692"/>
                  </a:cubicBezTo>
                  <a:lnTo>
                    <a:pt x="0" y="10419"/>
                  </a:lnTo>
                  <a:lnTo>
                    <a:pt x="8037" y="10419"/>
                  </a:lnTo>
                  <a:lnTo>
                    <a:pt x="8037" y="9692"/>
                  </a:lnTo>
                  <a:lnTo>
                    <a:pt x="8013" y="9692"/>
                  </a:lnTo>
                  <a:cubicBezTo>
                    <a:pt x="8013" y="8764"/>
                    <a:pt x="7346" y="7990"/>
                    <a:pt x="6453" y="7847"/>
                  </a:cubicBezTo>
                  <a:lnTo>
                    <a:pt x="6453" y="6359"/>
                  </a:lnTo>
                  <a:lnTo>
                    <a:pt x="7834" y="6359"/>
                  </a:lnTo>
                  <a:lnTo>
                    <a:pt x="7834" y="5228"/>
                  </a:lnTo>
                  <a:lnTo>
                    <a:pt x="7275" y="5228"/>
                  </a:lnTo>
                  <a:cubicBezTo>
                    <a:pt x="7394" y="5001"/>
                    <a:pt x="7465" y="4751"/>
                    <a:pt x="7489" y="4478"/>
                  </a:cubicBezTo>
                  <a:cubicBezTo>
                    <a:pt x="7596" y="3668"/>
                    <a:pt x="7251" y="2858"/>
                    <a:pt x="6596" y="2370"/>
                  </a:cubicBezTo>
                  <a:lnTo>
                    <a:pt x="5239" y="1346"/>
                  </a:lnTo>
                  <a:cubicBezTo>
                    <a:pt x="4822" y="1025"/>
                    <a:pt x="4572" y="525"/>
                    <a:pt x="45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1373425" y="2962000"/>
              <a:ext cx="484625" cy="195600"/>
            </a:xfrm>
            <a:custGeom>
              <a:avLst/>
              <a:gdLst/>
              <a:ahLst/>
              <a:cxnLst/>
              <a:rect l="l" t="t" r="r" b="b"/>
              <a:pathLst>
                <a:path w="19385" h="7824" extrusionOk="0">
                  <a:moveTo>
                    <a:pt x="9669" y="1489"/>
                  </a:moveTo>
                  <a:cubicBezTo>
                    <a:pt x="11431" y="1489"/>
                    <a:pt x="12848" y="2918"/>
                    <a:pt x="12848" y="4656"/>
                  </a:cubicBezTo>
                  <a:lnTo>
                    <a:pt x="12848" y="6704"/>
                  </a:lnTo>
                  <a:lnTo>
                    <a:pt x="11717" y="6704"/>
                  </a:lnTo>
                  <a:lnTo>
                    <a:pt x="11717" y="4656"/>
                  </a:lnTo>
                  <a:cubicBezTo>
                    <a:pt x="11717" y="3525"/>
                    <a:pt x="10800" y="2620"/>
                    <a:pt x="9669" y="2620"/>
                  </a:cubicBezTo>
                  <a:cubicBezTo>
                    <a:pt x="8538" y="2620"/>
                    <a:pt x="7633" y="3525"/>
                    <a:pt x="7633" y="4656"/>
                  </a:cubicBezTo>
                  <a:lnTo>
                    <a:pt x="7633" y="6704"/>
                  </a:lnTo>
                  <a:lnTo>
                    <a:pt x="6502" y="6704"/>
                  </a:lnTo>
                  <a:lnTo>
                    <a:pt x="6502" y="4656"/>
                  </a:lnTo>
                  <a:cubicBezTo>
                    <a:pt x="6502" y="2906"/>
                    <a:pt x="7931" y="1489"/>
                    <a:pt x="9669" y="1489"/>
                  </a:cubicBezTo>
                  <a:close/>
                  <a:moveTo>
                    <a:pt x="1132" y="1"/>
                  </a:moveTo>
                  <a:lnTo>
                    <a:pt x="1132" y="6692"/>
                  </a:lnTo>
                  <a:lnTo>
                    <a:pt x="1" y="6692"/>
                  </a:lnTo>
                  <a:lnTo>
                    <a:pt x="1" y="7823"/>
                  </a:lnTo>
                  <a:lnTo>
                    <a:pt x="19384" y="7823"/>
                  </a:lnTo>
                  <a:lnTo>
                    <a:pt x="19384" y="6692"/>
                  </a:lnTo>
                  <a:lnTo>
                    <a:pt x="18253" y="6692"/>
                  </a:lnTo>
                  <a:lnTo>
                    <a:pt x="18253" y="1"/>
                  </a:lnTo>
                  <a:lnTo>
                    <a:pt x="16039" y="1"/>
                  </a:lnTo>
                  <a:lnTo>
                    <a:pt x="16039" y="6692"/>
                  </a:lnTo>
                  <a:lnTo>
                    <a:pt x="14908" y="6692"/>
                  </a:lnTo>
                  <a:lnTo>
                    <a:pt x="14908" y="1"/>
                  </a:lnTo>
                  <a:lnTo>
                    <a:pt x="4466" y="1"/>
                  </a:lnTo>
                  <a:lnTo>
                    <a:pt x="4466" y="6692"/>
                  </a:lnTo>
                  <a:lnTo>
                    <a:pt x="3335" y="6692"/>
                  </a:lnTo>
                  <a:lnTo>
                    <a:pt x="3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55"/>
          <p:cNvGrpSpPr/>
          <p:nvPr/>
        </p:nvGrpSpPr>
        <p:grpSpPr>
          <a:xfrm>
            <a:off x="814913" y="2279669"/>
            <a:ext cx="484625" cy="484925"/>
            <a:chOff x="785200" y="1938750"/>
            <a:chExt cx="484625" cy="484925"/>
          </a:xfrm>
        </p:grpSpPr>
        <p:sp>
          <p:nvSpPr>
            <p:cNvPr id="904" name="Google Shape;904;p55"/>
            <p:cNvSpPr/>
            <p:nvPr/>
          </p:nvSpPr>
          <p:spPr>
            <a:xfrm>
              <a:off x="981075" y="2059025"/>
              <a:ext cx="32150" cy="32750"/>
            </a:xfrm>
            <a:custGeom>
              <a:avLst/>
              <a:gdLst/>
              <a:ahLst/>
              <a:cxnLst/>
              <a:rect l="l" t="t" r="r" b="b"/>
              <a:pathLst>
                <a:path w="1286" h="1310" extrusionOk="0">
                  <a:moveTo>
                    <a:pt x="643" y="0"/>
                  </a:moveTo>
                  <a:cubicBezTo>
                    <a:pt x="286" y="0"/>
                    <a:pt x="0" y="274"/>
                    <a:pt x="0" y="631"/>
                  </a:cubicBezTo>
                  <a:lnTo>
                    <a:pt x="0" y="1310"/>
                  </a:lnTo>
                  <a:lnTo>
                    <a:pt x="1286" y="1310"/>
                  </a:lnTo>
                  <a:lnTo>
                    <a:pt x="1286" y="631"/>
                  </a:lnTo>
                  <a:cubicBezTo>
                    <a:pt x="1286" y="274"/>
                    <a:pt x="1000" y="0"/>
                    <a:pt x="6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932550" y="2120025"/>
              <a:ext cx="189625" cy="115225"/>
            </a:xfrm>
            <a:custGeom>
              <a:avLst/>
              <a:gdLst/>
              <a:ahLst/>
              <a:cxnLst/>
              <a:rect l="l" t="t" r="r" b="b"/>
              <a:pathLst>
                <a:path w="7585" h="4609" extrusionOk="0">
                  <a:moveTo>
                    <a:pt x="0" y="1"/>
                  </a:moveTo>
                  <a:lnTo>
                    <a:pt x="0" y="2406"/>
                  </a:lnTo>
                  <a:cubicBezTo>
                    <a:pt x="0" y="3227"/>
                    <a:pt x="262" y="3989"/>
                    <a:pt x="691" y="4609"/>
                  </a:cubicBezTo>
                  <a:cubicBezTo>
                    <a:pt x="810" y="3001"/>
                    <a:pt x="2155" y="1739"/>
                    <a:pt x="3786" y="1739"/>
                  </a:cubicBezTo>
                  <a:cubicBezTo>
                    <a:pt x="5430" y="1739"/>
                    <a:pt x="6763" y="3001"/>
                    <a:pt x="6882" y="4609"/>
                  </a:cubicBezTo>
                  <a:cubicBezTo>
                    <a:pt x="7335" y="3989"/>
                    <a:pt x="7585" y="3227"/>
                    <a:pt x="7585" y="2406"/>
                  </a:cubicBezTo>
                  <a:lnTo>
                    <a:pt x="7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978675" y="2192075"/>
              <a:ext cx="98250" cy="83350"/>
            </a:xfrm>
            <a:custGeom>
              <a:avLst/>
              <a:gdLst/>
              <a:ahLst/>
              <a:cxnLst/>
              <a:rect l="l" t="t" r="r" b="b"/>
              <a:pathLst>
                <a:path w="3930" h="3334" extrusionOk="0">
                  <a:moveTo>
                    <a:pt x="1965" y="0"/>
                  </a:moveTo>
                  <a:cubicBezTo>
                    <a:pt x="870" y="0"/>
                    <a:pt x="1" y="881"/>
                    <a:pt x="1" y="1965"/>
                  </a:cubicBezTo>
                  <a:lnTo>
                    <a:pt x="1" y="2786"/>
                  </a:lnTo>
                  <a:cubicBezTo>
                    <a:pt x="572" y="3143"/>
                    <a:pt x="1251" y="3334"/>
                    <a:pt x="1965" y="3334"/>
                  </a:cubicBezTo>
                  <a:cubicBezTo>
                    <a:pt x="2680" y="3334"/>
                    <a:pt x="3358" y="3131"/>
                    <a:pt x="3930" y="2786"/>
                  </a:cubicBezTo>
                  <a:lnTo>
                    <a:pt x="3930" y="1965"/>
                  </a:lnTo>
                  <a:cubicBezTo>
                    <a:pt x="3930" y="881"/>
                    <a:pt x="3049" y="0"/>
                    <a:pt x="1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1011425" y="1938750"/>
              <a:ext cx="146775" cy="153025"/>
            </a:xfrm>
            <a:custGeom>
              <a:avLst/>
              <a:gdLst/>
              <a:ahLst/>
              <a:cxnLst/>
              <a:rect l="l" t="t" r="r" b="b"/>
              <a:pathLst>
                <a:path w="5871" h="6121" extrusionOk="0">
                  <a:moveTo>
                    <a:pt x="0" y="1"/>
                  </a:moveTo>
                  <a:lnTo>
                    <a:pt x="0" y="3763"/>
                  </a:lnTo>
                  <a:lnTo>
                    <a:pt x="12" y="3763"/>
                  </a:lnTo>
                  <a:cubicBezTo>
                    <a:pt x="715" y="4001"/>
                    <a:pt x="1215" y="4656"/>
                    <a:pt x="1215" y="5442"/>
                  </a:cubicBezTo>
                  <a:lnTo>
                    <a:pt x="1215" y="6121"/>
                  </a:lnTo>
                  <a:lnTo>
                    <a:pt x="5870" y="6121"/>
                  </a:lnTo>
                  <a:lnTo>
                    <a:pt x="5870" y="3680"/>
                  </a:lnTo>
                  <a:lnTo>
                    <a:pt x="5073" y="3680"/>
                  </a:lnTo>
                  <a:lnTo>
                    <a:pt x="41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896825" y="1938750"/>
              <a:ext cx="86650" cy="153025"/>
            </a:xfrm>
            <a:custGeom>
              <a:avLst/>
              <a:gdLst/>
              <a:ahLst/>
              <a:cxnLst/>
              <a:rect l="l" t="t" r="r" b="b"/>
              <a:pathLst>
                <a:path w="3466" h="6121" extrusionOk="0">
                  <a:moveTo>
                    <a:pt x="1691" y="1"/>
                  </a:moveTo>
                  <a:lnTo>
                    <a:pt x="798" y="3680"/>
                  </a:lnTo>
                  <a:lnTo>
                    <a:pt x="1" y="3680"/>
                  </a:lnTo>
                  <a:lnTo>
                    <a:pt x="1" y="6121"/>
                  </a:lnTo>
                  <a:lnTo>
                    <a:pt x="2263" y="6121"/>
                  </a:lnTo>
                  <a:lnTo>
                    <a:pt x="2263" y="5442"/>
                  </a:lnTo>
                  <a:cubicBezTo>
                    <a:pt x="2263" y="4668"/>
                    <a:pt x="2763" y="4001"/>
                    <a:pt x="3465" y="3763"/>
                  </a:cubicBezTo>
                  <a:lnTo>
                    <a:pt x="346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1041775" y="2252800"/>
              <a:ext cx="228050" cy="170575"/>
            </a:xfrm>
            <a:custGeom>
              <a:avLst/>
              <a:gdLst/>
              <a:ahLst/>
              <a:cxnLst/>
              <a:rect l="l" t="t" r="r" b="b"/>
              <a:pathLst>
                <a:path w="9122" h="6823" extrusionOk="0">
                  <a:moveTo>
                    <a:pt x="3347" y="3096"/>
                  </a:moveTo>
                  <a:lnTo>
                    <a:pt x="3347" y="4227"/>
                  </a:lnTo>
                  <a:lnTo>
                    <a:pt x="2204" y="4227"/>
                  </a:lnTo>
                  <a:lnTo>
                    <a:pt x="2204" y="3096"/>
                  </a:lnTo>
                  <a:close/>
                  <a:moveTo>
                    <a:pt x="3430" y="0"/>
                  </a:moveTo>
                  <a:cubicBezTo>
                    <a:pt x="2632" y="1083"/>
                    <a:pt x="1406" y="1845"/>
                    <a:pt x="1" y="2012"/>
                  </a:cubicBezTo>
                  <a:lnTo>
                    <a:pt x="1" y="6822"/>
                  </a:lnTo>
                  <a:lnTo>
                    <a:pt x="9121" y="6822"/>
                  </a:lnTo>
                  <a:lnTo>
                    <a:pt x="9121" y="4358"/>
                  </a:lnTo>
                  <a:cubicBezTo>
                    <a:pt x="9121" y="3048"/>
                    <a:pt x="8311" y="1845"/>
                    <a:pt x="7073" y="1381"/>
                  </a:cubicBezTo>
                  <a:lnTo>
                    <a:pt x="34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785200" y="2252800"/>
              <a:ext cx="228025" cy="170875"/>
            </a:xfrm>
            <a:custGeom>
              <a:avLst/>
              <a:gdLst/>
              <a:ahLst/>
              <a:cxnLst/>
              <a:rect l="l" t="t" r="r" b="b"/>
              <a:pathLst>
                <a:path w="9121" h="6835" extrusionOk="0">
                  <a:moveTo>
                    <a:pt x="5692" y="0"/>
                  </a:moveTo>
                  <a:lnTo>
                    <a:pt x="2049" y="1381"/>
                  </a:lnTo>
                  <a:cubicBezTo>
                    <a:pt x="834" y="1845"/>
                    <a:pt x="1" y="3048"/>
                    <a:pt x="1" y="4358"/>
                  </a:cubicBezTo>
                  <a:lnTo>
                    <a:pt x="1" y="6834"/>
                  </a:lnTo>
                  <a:lnTo>
                    <a:pt x="9121" y="6834"/>
                  </a:lnTo>
                  <a:lnTo>
                    <a:pt x="9121" y="2012"/>
                  </a:lnTo>
                  <a:cubicBezTo>
                    <a:pt x="7716" y="1845"/>
                    <a:pt x="6490" y="1083"/>
                    <a:pt x="5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5"/>
          <p:cNvGrpSpPr/>
          <p:nvPr/>
        </p:nvGrpSpPr>
        <p:grpSpPr>
          <a:xfrm>
            <a:off x="7167925" y="4004800"/>
            <a:ext cx="410200" cy="485500"/>
            <a:chOff x="6207975" y="3361175"/>
            <a:chExt cx="410200" cy="485500"/>
          </a:xfrm>
        </p:grpSpPr>
        <p:sp>
          <p:nvSpPr>
            <p:cNvPr id="912" name="Google Shape;912;p55"/>
            <p:cNvSpPr/>
            <p:nvPr/>
          </p:nvSpPr>
          <p:spPr>
            <a:xfrm>
              <a:off x="6207975" y="3361175"/>
              <a:ext cx="159275" cy="453350"/>
            </a:xfrm>
            <a:custGeom>
              <a:avLst/>
              <a:gdLst/>
              <a:ahLst/>
              <a:cxnLst/>
              <a:rect l="l" t="t" r="r" b="b"/>
              <a:pathLst>
                <a:path w="6371" h="18134" extrusionOk="0">
                  <a:moveTo>
                    <a:pt x="3179" y="0"/>
                  </a:moveTo>
                  <a:cubicBezTo>
                    <a:pt x="2286" y="0"/>
                    <a:pt x="1477" y="857"/>
                    <a:pt x="810" y="2500"/>
                  </a:cubicBezTo>
                  <a:cubicBezTo>
                    <a:pt x="334" y="3679"/>
                    <a:pt x="0" y="5096"/>
                    <a:pt x="0" y="5941"/>
                  </a:cubicBezTo>
                  <a:cubicBezTo>
                    <a:pt x="0" y="7310"/>
                    <a:pt x="881" y="8489"/>
                    <a:pt x="2096" y="8942"/>
                  </a:cubicBezTo>
                  <a:lnTo>
                    <a:pt x="1786" y="16704"/>
                  </a:lnTo>
                  <a:cubicBezTo>
                    <a:pt x="1774" y="17490"/>
                    <a:pt x="2393" y="18133"/>
                    <a:pt x="3191" y="18133"/>
                  </a:cubicBezTo>
                  <a:cubicBezTo>
                    <a:pt x="3977" y="18133"/>
                    <a:pt x="4608" y="17490"/>
                    <a:pt x="4584" y="16704"/>
                  </a:cubicBezTo>
                  <a:lnTo>
                    <a:pt x="4275" y="8942"/>
                  </a:lnTo>
                  <a:cubicBezTo>
                    <a:pt x="5501" y="8489"/>
                    <a:pt x="6370" y="7310"/>
                    <a:pt x="6370" y="5941"/>
                  </a:cubicBezTo>
                  <a:cubicBezTo>
                    <a:pt x="6370" y="5084"/>
                    <a:pt x="6049" y="3667"/>
                    <a:pt x="5572" y="2500"/>
                  </a:cubicBezTo>
                  <a:cubicBezTo>
                    <a:pt x="4870" y="857"/>
                    <a:pt x="4084" y="0"/>
                    <a:pt x="31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6455025" y="3683525"/>
              <a:ext cx="163150" cy="163150"/>
            </a:xfrm>
            <a:custGeom>
              <a:avLst/>
              <a:gdLst/>
              <a:ahLst/>
              <a:cxnLst/>
              <a:rect l="l" t="t" r="r" b="b"/>
              <a:pathLst>
                <a:path w="6526" h="6526" extrusionOk="0">
                  <a:moveTo>
                    <a:pt x="4430" y="1298"/>
                  </a:moveTo>
                  <a:lnTo>
                    <a:pt x="5227" y="2096"/>
                  </a:lnTo>
                  <a:lnTo>
                    <a:pt x="4072" y="3263"/>
                  </a:lnTo>
                  <a:lnTo>
                    <a:pt x="5227" y="4418"/>
                  </a:lnTo>
                  <a:lnTo>
                    <a:pt x="4430" y="5227"/>
                  </a:lnTo>
                  <a:lnTo>
                    <a:pt x="3263" y="4060"/>
                  </a:lnTo>
                  <a:lnTo>
                    <a:pt x="2108" y="5227"/>
                  </a:lnTo>
                  <a:lnTo>
                    <a:pt x="1298" y="4418"/>
                  </a:lnTo>
                  <a:lnTo>
                    <a:pt x="2465" y="3263"/>
                  </a:lnTo>
                  <a:lnTo>
                    <a:pt x="1298" y="2096"/>
                  </a:lnTo>
                  <a:lnTo>
                    <a:pt x="2108" y="1298"/>
                  </a:lnTo>
                  <a:lnTo>
                    <a:pt x="3263" y="2453"/>
                  </a:lnTo>
                  <a:lnTo>
                    <a:pt x="4430" y="1298"/>
                  </a:lnTo>
                  <a:close/>
                  <a:moveTo>
                    <a:pt x="3263" y="0"/>
                  </a:moveTo>
                  <a:cubicBezTo>
                    <a:pt x="1465" y="0"/>
                    <a:pt x="0" y="1465"/>
                    <a:pt x="0" y="3263"/>
                  </a:cubicBezTo>
                  <a:cubicBezTo>
                    <a:pt x="0" y="5061"/>
                    <a:pt x="1465" y="6525"/>
                    <a:pt x="3263" y="6525"/>
                  </a:cubicBezTo>
                  <a:cubicBezTo>
                    <a:pt x="5061" y="6525"/>
                    <a:pt x="6525" y="5061"/>
                    <a:pt x="6525" y="3263"/>
                  </a:cubicBezTo>
                  <a:cubicBezTo>
                    <a:pt x="6513" y="1465"/>
                    <a:pt x="5049" y="0"/>
                    <a:pt x="32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6397875" y="3361175"/>
              <a:ext cx="158375" cy="342900"/>
            </a:xfrm>
            <a:custGeom>
              <a:avLst/>
              <a:gdLst/>
              <a:ahLst/>
              <a:cxnLst/>
              <a:rect l="l" t="t" r="r" b="b"/>
              <a:pathLst>
                <a:path w="6335" h="13716" extrusionOk="0">
                  <a:moveTo>
                    <a:pt x="0" y="0"/>
                  </a:moveTo>
                  <a:lnTo>
                    <a:pt x="0" y="5941"/>
                  </a:lnTo>
                  <a:cubicBezTo>
                    <a:pt x="0" y="7310"/>
                    <a:pt x="882" y="8489"/>
                    <a:pt x="2096" y="8942"/>
                  </a:cubicBezTo>
                  <a:lnTo>
                    <a:pt x="1905" y="13716"/>
                  </a:lnTo>
                  <a:cubicBezTo>
                    <a:pt x="2465" y="12847"/>
                    <a:pt x="3346" y="12216"/>
                    <a:pt x="4358" y="11918"/>
                  </a:cubicBezTo>
                  <a:lnTo>
                    <a:pt x="4239" y="8942"/>
                  </a:lnTo>
                  <a:cubicBezTo>
                    <a:pt x="5465" y="8489"/>
                    <a:pt x="6335" y="7334"/>
                    <a:pt x="6335" y="5941"/>
                  </a:cubicBezTo>
                  <a:lnTo>
                    <a:pt x="6335" y="0"/>
                  </a:lnTo>
                  <a:lnTo>
                    <a:pt x="5203" y="0"/>
                  </a:lnTo>
                  <a:lnTo>
                    <a:pt x="5203" y="3989"/>
                  </a:lnTo>
                  <a:lnTo>
                    <a:pt x="3739" y="3989"/>
                  </a:lnTo>
                  <a:lnTo>
                    <a:pt x="3739" y="0"/>
                  </a:lnTo>
                  <a:lnTo>
                    <a:pt x="2608" y="0"/>
                  </a:lnTo>
                  <a:lnTo>
                    <a:pt x="2608" y="3989"/>
                  </a:lnTo>
                  <a:lnTo>
                    <a:pt x="1132" y="3989"/>
                  </a:lnTo>
                  <a:lnTo>
                    <a:pt x="11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55"/>
          <p:cNvGrpSpPr/>
          <p:nvPr/>
        </p:nvGrpSpPr>
        <p:grpSpPr>
          <a:xfrm>
            <a:off x="7844188" y="3142450"/>
            <a:ext cx="484900" cy="484625"/>
            <a:chOff x="5038475" y="4069275"/>
            <a:chExt cx="484900" cy="484625"/>
          </a:xfrm>
        </p:grpSpPr>
        <p:sp>
          <p:nvSpPr>
            <p:cNvPr id="916" name="Google Shape;916;p55"/>
            <p:cNvSpPr/>
            <p:nvPr/>
          </p:nvSpPr>
          <p:spPr>
            <a:xfrm>
              <a:off x="5184025" y="4345200"/>
              <a:ext cx="67600" cy="59325"/>
            </a:xfrm>
            <a:custGeom>
              <a:avLst/>
              <a:gdLst/>
              <a:ahLst/>
              <a:cxnLst/>
              <a:rect l="l" t="t" r="r" b="b"/>
              <a:pathLst>
                <a:path w="2704" h="2373" extrusionOk="0">
                  <a:moveTo>
                    <a:pt x="1358" y="1"/>
                  </a:moveTo>
                  <a:cubicBezTo>
                    <a:pt x="1299" y="1"/>
                    <a:pt x="1227" y="1"/>
                    <a:pt x="1168" y="13"/>
                  </a:cubicBezTo>
                  <a:cubicBezTo>
                    <a:pt x="858" y="61"/>
                    <a:pt x="572" y="239"/>
                    <a:pt x="394" y="489"/>
                  </a:cubicBezTo>
                  <a:cubicBezTo>
                    <a:pt x="1" y="1025"/>
                    <a:pt x="120" y="1763"/>
                    <a:pt x="656" y="2156"/>
                  </a:cubicBezTo>
                  <a:cubicBezTo>
                    <a:pt x="865" y="2299"/>
                    <a:pt x="1104" y="2373"/>
                    <a:pt x="1355" y="2373"/>
                  </a:cubicBezTo>
                  <a:cubicBezTo>
                    <a:pt x="1419" y="2373"/>
                    <a:pt x="1484" y="2368"/>
                    <a:pt x="1549" y="2358"/>
                  </a:cubicBezTo>
                  <a:cubicBezTo>
                    <a:pt x="1858" y="2323"/>
                    <a:pt x="2144" y="2144"/>
                    <a:pt x="2322" y="1882"/>
                  </a:cubicBezTo>
                  <a:cubicBezTo>
                    <a:pt x="2703" y="1346"/>
                    <a:pt x="2584" y="608"/>
                    <a:pt x="2061" y="215"/>
                  </a:cubicBezTo>
                  <a:cubicBezTo>
                    <a:pt x="1846" y="72"/>
                    <a:pt x="1608" y="1"/>
                    <a:pt x="13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5038475" y="4248775"/>
              <a:ext cx="305125" cy="305125"/>
            </a:xfrm>
            <a:custGeom>
              <a:avLst/>
              <a:gdLst/>
              <a:ahLst/>
              <a:cxnLst/>
              <a:rect l="l" t="t" r="r" b="b"/>
              <a:pathLst>
                <a:path w="12205" h="12205" extrusionOk="0">
                  <a:moveTo>
                    <a:pt x="7207" y="2704"/>
                  </a:moveTo>
                  <a:cubicBezTo>
                    <a:pt x="7685" y="2704"/>
                    <a:pt x="8155" y="2854"/>
                    <a:pt x="8537" y="3144"/>
                  </a:cubicBezTo>
                  <a:cubicBezTo>
                    <a:pt x="9037" y="3501"/>
                    <a:pt x="9371" y="4048"/>
                    <a:pt x="9478" y="4656"/>
                  </a:cubicBezTo>
                  <a:cubicBezTo>
                    <a:pt x="9573" y="5287"/>
                    <a:pt x="9430" y="5894"/>
                    <a:pt x="9073" y="6394"/>
                  </a:cubicBezTo>
                  <a:cubicBezTo>
                    <a:pt x="8716" y="6906"/>
                    <a:pt x="8168" y="7227"/>
                    <a:pt x="7549" y="7335"/>
                  </a:cubicBezTo>
                  <a:cubicBezTo>
                    <a:pt x="7430" y="7347"/>
                    <a:pt x="7299" y="7370"/>
                    <a:pt x="7180" y="7370"/>
                  </a:cubicBezTo>
                  <a:cubicBezTo>
                    <a:pt x="6692" y="7370"/>
                    <a:pt x="6228" y="7216"/>
                    <a:pt x="5823" y="6918"/>
                  </a:cubicBezTo>
                  <a:cubicBezTo>
                    <a:pt x="5323" y="6561"/>
                    <a:pt x="4989" y="6013"/>
                    <a:pt x="4894" y="5394"/>
                  </a:cubicBezTo>
                  <a:cubicBezTo>
                    <a:pt x="4787" y="4787"/>
                    <a:pt x="4930" y="4168"/>
                    <a:pt x="5287" y="3667"/>
                  </a:cubicBezTo>
                  <a:cubicBezTo>
                    <a:pt x="5644" y="3167"/>
                    <a:pt x="6204" y="2834"/>
                    <a:pt x="6811" y="2739"/>
                  </a:cubicBezTo>
                  <a:cubicBezTo>
                    <a:pt x="6942" y="2716"/>
                    <a:pt x="7075" y="2704"/>
                    <a:pt x="7207" y="2704"/>
                  </a:cubicBezTo>
                  <a:close/>
                  <a:moveTo>
                    <a:pt x="3239" y="6132"/>
                  </a:moveTo>
                  <a:lnTo>
                    <a:pt x="4061" y="6954"/>
                  </a:lnTo>
                  <a:lnTo>
                    <a:pt x="3251" y="7751"/>
                  </a:lnTo>
                  <a:lnTo>
                    <a:pt x="2429" y="6930"/>
                  </a:lnTo>
                  <a:lnTo>
                    <a:pt x="3239" y="6132"/>
                  </a:lnTo>
                  <a:close/>
                  <a:moveTo>
                    <a:pt x="5263" y="8168"/>
                  </a:moveTo>
                  <a:lnTo>
                    <a:pt x="6085" y="8990"/>
                  </a:lnTo>
                  <a:lnTo>
                    <a:pt x="5275" y="9787"/>
                  </a:lnTo>
                  <a:lnTo>
                    <a:pt x="4454" y="8978"/>
                  </a:lnTo>
                  <a:lnTo>
                    <a:pt x="5263" y="8168"/>
                  </a:lnTo>
                  <a:close/>
                  <a:moveTo>
                    <a:pt x="8883" y="0"/>
                  </a:moveTo>
                  <a:cubicBezTo>
                    <a:pt x="6513" y="227"/>
                    <a:pt x="3322" y="834"/>
                    <a:pt x="1679" y="2465"/>
                  </a:cubicBezTo>
                  <a:cubicBezTo>
                    <a:pt x="608" y="3537"/>
                    <a:pt x="1" y="4989"/>
                    <a:pt x="1" y="6501"/>
                  </a:cubicBezTo>
                  <a:cubicBezTo>
                    <a:pt x="1" y="8025"/>
                    <a:pt x="608" y="9466"/>
                    <a:pt x="1679" y="10537"/>
                  </a:cubicBezTo>
                  <a:cubicBezTo>
                    <a:pt x="2751" y="11609"/>
                    <a:pt x="4192" y="12204"/>
                    <a:pt x="5704" y="12204"/>
                  </a:cubicBezTo>
                  <a:cubicBezTo>
                    <a:pt x="7228" y="12204"/>
                    <a:pt x="8668" y="11609"/>
                    <a:pt x="9740" y="10537"/>
                  </a:cubicBezTo>
                  <a:cubicBezTo>
                    <a:pt x="11371" y="8894"/>
                    <a:pt x="11990" y="5703"/>
                    <a:pt x="12205" y="3334"/>
                  </a:cubicBezTo>
                  <a:lnTo>
                    <a:pt x="88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5289100" y="4069275"/>
              <a:ext cx="234275" cy="234000"/>
            </a:xfrm>
            <a:custGeom>
              <a:avLst/>
              <a:gdLst/>
              <a:ahLst/>
              <a:cxnLst/>
              <a:rect l="l" t="t" r="r" b="b"/>
              <a:pathLst>
                <a:path w="9371" h="9360" extrusionOk="0">
                  <a:moveTo>
                    <a:pt x="6275" y="1"/>
                  </a:moveTo>
                  <a:lnTo>
                    <a:pt x="4930" y="1704"/>
                  </a:lnTo>
                  <a:lnTo>
                    <a:pt x="4156" y="930"/>
                  </a:lnTo>
                  <a:lnTo>
                    <a:pt x="3346" y="1727"/>
                  </a:lnTo>
                  <a:lnTo>
                    <a:pt x="4168" y="2549"/>
                  </a:lnTo>
                  <a:lnTo>
                    <a:pt x="1" y="6716"/>
                  </a:lnTo>
                  <a:lnTo>
                    <a:pt x="2644" y="9359"/>
                  </a:lnTo>
                  <a:lnTo>
                    <a:pt x="6811" y="5192"/>
                  </a:lnTo>
                  <a:lnTo>
                    <a:pt x="7633" y="6014"/>
                  </a:lnTo>
                  <a:lnTo>
                    <a:pt x="8442" y="5216"/>
                  </a:lnTo>
                  <a:lnTo>
                    <a:pt x="7668" y="4442"/>
                  </a:lnTo>
                  <a:lnTo>
                    <a:pt x="9371" y="3097"/>
                  </a:lnTo>
                  <a:lnTo>
                    <a:pt x="62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55"/>
          <p:cNvGrpSpPr/>
          <p:nvPr/>
        </p:nvGrpSpPr>
        <p:grpSpPr>
          <a:xfrm>
            <a:off x="7130425" y="2279531"/>
            <a:ext cx="485200" cy="485200"/>
            <a:chOff x="6216600" y="2013375"/>
            <a:chExt cx="485200" cy="485200"/>
          </a:xfrm>
        </p:grpSpPr>
        <p:sp>
          <p:nvSpPr>
            <p:cNvPr id="920" name="Google Shape;920;p55"/>
            <p:cNvSpPr/>
            <p:nvPr/>
          </p:nvSpPr>
          <p:spPr>
            <a:xfrm>
              <a:off x="6375850" y="2302700"/>
              <a:ext cx="36925" cy="102125"/>
            </a:xfrm>
            <a:custGeom>
              <a:avLst/>
              <a:gdLst/>
              <a:ahLst/>
              <a:cxnLst/>
              <a:rect l="l" t="t" r="r" b="b"/>
              <a:pathLst>
                <a:path w="1477" h="4085" extrusionOk="0">
                  <a:moveTo>
                    <a:pt x="727" y="0"/>
                  </a:moveTo>
                  <a:cubicBezTo>
                    <a:pt x="334" y="0"/>
                    <a:pt x="0" y="334"/>
                    <a:pt x="0" y="739"/>
                  </a:cubicBezTo>
                  <a:lnTo>
                    <a:pt x="0" y="4084"/>
                  </a:lnTo>
                  <a:lnTo>
                    <a:pt x="1477" y="4084"/>
                  </a:lnTo>
                  <a:lnTo>
                    <a:pt x="1477" y="739"/>
                  </a:lnTo>
                  <a:cubicBezTo>
                    <a:pt x="1465" y="334"/>
                    <a:pt x="1131"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6282075" y="2013375"/>
              <a:ext cx="354850" cy="391450"/>
            </a:xfrm>
            <a:custGeom>
              <a:avLst/>
              <a:gdLst/>
              <a:ahLst/>
              <a:cxnLst/>
              <a:rect l="l" t="t" r="r" b="b"/>
              <a:pathLst>
                <a:path w="14194" h="15658" extrusionOk="0">
                  <a:moveTo>
                    <a:pt x="6502" y="5442"/>
                  </a:moveTo>
                  <a:lnTo>
                    <a:pt x="6502" y="6573"/>
                  </a:lnTo>
                  <a:lnTo>
                    <a:pt x="5359" y="6573"/>
                  </a:lnTo>
                  <a:lnTo>
                    <a:pt x="5359" y="5442"/>
                  </a:lnTo>
                  <a:close/>
                  <a:moveTo>
                    <a:pt x="8812" y="5442"/>
                  </a:moveTo>
                  <a:lnTo>
                    <a:pt x="8812" y="6573"/>
                  </a:lnTo>
                  <a:lnTo>
                    <a:pt x="7669" y="6573"/>
                  </a:lnTo>
                  <a:lnTo>
                    <a:pt x="7669" y="5442"/>
                  </a:lnTo>
                  <a:close/>
                  <a:moveTo>
                    <a:pt x="6537" y="1"/>
                  </a:moveTo>
                  <a:cubicBezTo>
                    <a:pt x="6537" y="846"/>
                    <a:pt x="6133" y="1644"/>
                    <a:pt x="5442" y="2168"/>
                  </a:cubicBezTo>
                  <a:lnTo>
                    <a:pt x="3466" y="3656"/>
                  </a:lnTo>
                  <a:cubicBezTo>
                    <a:pt x="2585" y="4311"/>
                    <a:pt x="2144" y="5358"/>
                    <a:pt x="2251" y="6442"/>
                  </a:cubicBezTo>
                  <a:cubicBezTo>
                    <a:pt x="2311" y="7049"/>
                    <a:pt x="2549" y="7609"/>
                    <a:pt x="2906" y="8049"/>
                  </a:cubicBezTo>
                  <a:cubicBezTo>
                    <a:pt x="1227" y="8621"/>
                    <a:pt x="1" y="10204"/>
                    <a:pt x="1" y="12085"/>
                  </a:cubicBezTo>
                  <a:lnTo>
                    <a:pt x="1" y="15657"/>
                  </a:lnTo>
                  <a:lnTo>
                    <a:pt x="2608" y="15657"/>
                  </a:lnTo>
                  <a:lnTo>
                    <a:pt x="2608" y="12312"/>
                  </a:lnTo>
                  <a:cubicBezTo>
                    <a:pt x="2608" y="11276"/>
                    <a:pt x="3442" y="10430"/>
                    <a:pt x="4478" y="10430"/>
                  </a:cubicBezTo>
                  <a:cubicBezTo>
                    <a:pt x="4990" y="10430"/>
                    <a:pt x="5442" y="10633"/>
                    <a:pt x="5787" y="10966"/>
                  </a:cubicBezTo>
                  <a:cubicBezTo>
                    <a:pt x="6133" y="10645"/>
                    <a:pt x="6597" y="10430"/>
                    <a:pt x="7097" y="10430"/>
                  </a:cubicBezTo>
                  <a:cubicBezTo>
                    <a:pt x="7609" y="10430"/>
                    <a:pt x="8061" y="10633"/>
                    <a:pt x="8407" y="10966"/>
                  </a:cubicBezTo>
                  <a:cubicBezTo>
                    <a:pt x="8752" y="10645"/>
                    <a:pt x="9216" y="10430"/>
                    <a:pt x="9716" y="10430"/>
                  </a:cubicBezTo>
                  <a:cubicBezTo>
                    <a:pt x="10740" y="10430"/>
                    <a:pt x="11598" y="11264"/>
                    <a:pt x="11598" y="12312"/>
                  </a:cubicBezTo>
                  <a:lnTo>
                    <a:pt x="11598" y="15657"/>
                  </a:lnTo>
                  <a:lnTo>
                    <a:pt x="14193" y="15657"/>
                  </a:lnTo>
                  <a:lnTo>
                    <a:pt x="14193" y="12085"/>
                  </a:lnTo>
                  <a:cubicBezTo>
                    <a:pt x="14193" y="10204"/>
                    <a:pt x="12979" y="8621"/>
                    <a:pt x="11300" y="8049"/>
                  </a:cubicBezTo>
                  <a:cubicBezTo>
                    <a:pt x="11657" y="7609"/>
                    <a:pt x="11895" y="7037"/>
                    <a:pt x="11955" y="6442"/>
                  </a:cubicBezTo>
                  <a:cubicBezTo>
                    <a:pt x="12074" y="5358"/>
                    <a:pt x="11610" y="4311"/>
                    <a:pt x="10728" y="3656"/>
                  </a:cubicBezTo>
                  <a:lnTo>
                    <a:pt x="8752" y="2168"/>
                  </a:lnTo>
                  <a:cubicBezTo>
                    <a:pt x="8061" y="1668"/>
                    <a:pt x="7669" y="846"/>
                    <a:pt x="7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216600" y="2433375"/>
              <a:ext cx="485200" cy="65200"/>
            </a:xfrm>
            <a:custGeom>
              <a:avLst/>
              <a:gdLst/>
              <a:ahLst/>
              <a:cxnLst/>
              <a:rect l="l" t="t" r="r" b="b"/>
              <a:pathLst>
                <a:path w="19408" h="2608" extrusionOk="0">
                  <a:moveTo>
                    <a:pt x="1120" y="0"/>
                  </a:moveTo>
                  <a:cubicBezTo>
                    <a:pt x="465" y="298"/>
                    <a:pt x="1" y="953"/>
                    <a:pt x="1" y="1715"/>
                  </a:cubicBezTo>
                  <a:lnTo>
                    <a:pt x="1" y="2608"/>
                  </a:lnTo>
                  <a:lnTo>
                    <a:pt x="19396" y="2608"/>
                  </a:lnTo>
                  <a:lnTo>
                    <a:pt x="19396" y="1715"/>
                  </a:lnTo>
                  <a:cubicBezTo>
                    <a:pt x="19408" y="941"/>
                    <a:pt x="18943" y="286"/>
                    <a:pt x="18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6441025" y="2302700"/>
              <a:ext cx="36950" cy="102125"/>
            </a:xfrm>
            <a:custGeom>
              <a:avLst/>
              <a:gdLst/>
              <a:ahLst/>
              <a:cxnLst/>
              <a:rect l="l" t="t" r="r" b="b"/>
              <a:pathLst>
                <a:path w="1478" h="4085" extrusionOk="0">
                  <a:moveTo>
                    <a:pt x="727" y="0"/>
                  </a:moveTo>
                  <a:cubicBezTo>
                    <a:pt x="322" y="0"/>
                    <a:pt x="1" y="334"/>
                    <a:pt x="1" y="739"/>
                  </a:cubicBezTo>
                  <a:lnTo>
                    <a:pt x="1" y="4084"/>
                  </a:lnTo>
                  <a:lnTo>
                    <a:pt x="1477" y="4084"/>
                  </a:lnTo>
                  <a:lnTo>
                    <a:pt x="1477" y="739"/>
                  </a:lnTo>
                  <a:cubicBezTo>
                    <a:pt x="1453" y="334"/>
                    <a:pt x="1132"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6506525" y="2302700"/>
              <a:ext cx="36925" cy="102125"/>
            </a:xfrm>
            <a:custGeom>
              <a:avLst/>
              <a:gdLst/>
              <a:ahLst/>
              <a:cxnLst/>
              <a:rect l="l" t="t" r="r" b="b"/>
              <a:pathLst>
                <a:path w="1477" h="4085" extrusionOk="0">
                  <a:moveTo>
                    <a:pt x="727" y="0"/>
                  </a:moveTo>
                  <a:cubicBezTo>
                    <a:pt x="322" y="0"/>
                    <a:pt x="0" y="334"/>
                    <a:pt x="0" y="739"/>
                  </a:cubicBezTo>
                  <a:lnTo>
                    <a:pt x="0" y="4084"/>
                  </a:lnTo>
                  <a:lnTo>
                    <a:pt x="1477" y="4084"/>
                  </a:lnTo>
                  <a:lnTo>
                    <a:pt x="1477" y="739"/>
                  </a:lnTo>
                  <a:lnTo>
                    <a:pt x="1453" y="739"/>
                  </a:lnTo>
                  <a:cubicBezTo>
                    <a:pt x="1453" y="334"/>
                    <a:pt x="1131"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55"/>
          <p:cNvGrpSpPr/>
          <p:nvPr/>
        </p:nvGrpSpPr>
        <p:grpSpPr>
          <a:xfrm>
            <a:off x="6457888" y="2279681"/>
            <a:ext cx="484900" cy="484900"/>
            <a:chOff x="5571875" y="2013675"/>
            <a:chExt cx="484900" cy="484900"/>
          </a:xfrm>
        </p:grpSpPr>
        <p:sp>
          <p:nvSpPr>
            <p:cNvPr id="926" name="Google Shape;926;p55"/>
            <p:cNvSpPr/>
            <p:nvPr/>
          </p:nvSpPr>
          <p:spPr>
            <a:xfrm>
              <a:off x="5612650" y="2013675"/>
              <a:ext cx="405725" cy="391150"/>
            </a:xfrm>
            <a:custGeom>
              <a:avLst/>
              <a:gdLst/>
              <a:ahLst/>
              <a:cxnLst/>
              <a:rect l="l" t="t" r="r" b="b"/>
              <a:pathLst>
                <a:path w="16229" h="15646" extrusionOk="0">
                  <a:moveTo>
                    <a:pt x="7549" y="1"/>
                  </a:moveTo>
                  <a:cubicBezTo>
                    <a:pt x="7549" y="822"/>
                    <a:pt x="7156" y="1608"/>
                    <a:pt x="6502" y="2096"/>
                  </a:cubicBezTo>
                  <a:lnTo>
                    <a:pt x="4585" y="3537"/>
                  </a:lnTo>
                  <a:cubicBezTo>
                    <a:pt x="4025" y="3977"/>
                    <a:pt x="3632" y="4561"/>
                    <a:pt x="3465" y="5204"/>
                  </a:cubicBezTo>
                  <a:lnTo>
                    <a:pt x="1" y="5204"/>
                  </a:lnTo>
                  <a:lnTo>
                    <a:pt x="1" y="6347"/>
                  </a:lnTo>
                  <a:lnTo>
                    <a:pt x="1049" y="6347"/>
                  </a:lnTo>
                  <a:lnTo>
                    <a:pt x="1049" y="15645"/>
                  </a:lnTo>
                  <a:lnTo>
                    <a:pt x="3370" y="15645"/>
                  </a:lnTo>
                  <a:lnTo>
                    <a:pt x="3370" y="9299"/>
                  </a:lnTo>
                  <a:cubicBezTo>
                    <a:pt x="3370" y="8228"/>
                    <a:pt x="4251" y="7347"/>
                    <a:pt x="5323" y="7347"/>
                  </a:cubicBezTo>
                  <a:lnTo>
                    <a:pt x="6132" y="7347"/>
                  </a:lnTo>
                  <a:lnTo>
                    <a:pt x="6132" y="7156"/>
                  </a:lnTo>
                  <a:cubicBezTo>
                    <a:pt x="6132" y="6085"/>
                    <a:pt x="7014" y="5204"/>
                    <a:pt x="8085" y="5204"/>
                  </a:cubicBezTo>
                  <a:cubicBezTo>
                    <a:pt x="9157" y="5204"/>
                    <a:pt x="10038" y="6085"/>
                    <a:pt x="10038" y="7156"/>
                  </a:cubicBezTo>
                  <a:lnTo>
                    <a:pt x="10038" y="7347"/>
                  </a:lnTo>
                  <a:lnTo>
                    <a:pt x="10847" y="7347"/>
                  </a:lnTo>
                  <a:cubicBezTo>
                    <a:pt x="11919" y="7347"/>
                    <a:pt x="12800" y="8228"/>
                    <a:pt x="12800" y="9299"/>
                  </a:cubicBezTo>
                  <a:lnTo>
                    <a:pt x="12800" y="15645"/>
                  </a:lnTo>
                  <a:lnTo>
                    <a:pt x="15181" y="15645"/>
                  </a:lnTo>
                  <a:lnTo>
                    <a:pt x="15181" y="6347"/>
                  </a:lnTo>
                  <a:lnTo>
                    <a:pt x="16229" y="6347"/>
                  </a:lnTo>
                  <a:lnTo>
                    <a:pt x="16229" y="5204"/>
                  </a:lnTo>
                  <a:lnTo>
                    <a:pt x="12752" y="5204"/>
                  </a:lnTo>
                  <a:cubicBezTo>
                    <a:pt x="12598" y="4537"/>
                    <a:pt x="12205" y="3965"/>
                    <a:pt x="11645" y="3537"/>
                  </a:cubicBezTo>
                  <a:lnTo>
                    <a:pt x="9716" y="2096"/>
                  </a:lnTo>
                  <a:cubicBezTo>
                    <a:pt x="9061" y="1608"/>
                    <a:pt x="8680" y="822"/>
                    <a:pt x="86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724875" y="2172325"/>
              <a:ext cx="178625" cy="232800"/>
            </a:xfrm>
            <a:custGeom>
              <a:avLst/>
              <a:gdLst/>
              <a:ahLst/>
              <a:cxnLst/>
              <a:rect l="l" t="t" r="r" b="b"/>
              <a:pathLst>
                <a:path w="7145" h="9312" extrusionOk="0">
                  <a:moveTo>
                    <a:pt x="3584" y="1"/>
                  </a:moveTo>
                  <a:cubicBezTo>
                    <a:pt x="3132" y="1"/>
                    <a:pt x="2763" y="358"/>
                    <a:pt x="2763" y="810"/>
                  </a:cubicBezTo>
                  <a:lnTo>
                    <a:pt x="2763" y="2144"/>
                  </a:lnTo>
                  <a:lnTo>
                    <a:pt x="810" y="2144"/>
                  </a:lnTo>
                  <a:cubicBezTo>
                    <a:pt x="370" y="2144"/>
                    <a:pt x="0" y="2489"/>
                    <a:pt x="0" y="2953"/>
                  </a:cubicBezTo>
                  <a:lnTo>
                    <a:pt x="0" y="9299"/>
                  </a:lnTo>
                  <a:cubicBezTo>
                    <a:pt x="84" y="8692"/>
                    <a:pt x="417" y="8156"/>
                    <a:pt x="905" y="7775"/>
                  </a:cubicBezTo>
                  <a:lnTo>
                    <a:pt x="2298" y="6728"/>
                  </a:lnTo>
                  <a:cubicBezTo>
                    <a:pt x="2632" y="6466"/>
                    <a:pt x="2870" y="6108"/>
                    <a:pt x="2953" y="5716"/>
                  </a:cubicBezTo>
                  <a:cubicBezTo>
                    <a:pt x="2810" y="5632"/>
                    <a:pt x="2679" y="5537"/>
                    <a:pt x="2560" y="5418"/>
                  </a:cubicBezTo>
                  <a:cubicBezTo>
                    <a:pt x="1870" y="4727"/>
                    <a:pt x="1870" y="3632"/>
                    <a:pt x="2560" y="2941"/>
                  </a:cubicBezTo>
                  <a:lnTo>
                    <a:pt x="3358" y="3739"/>
                  </a:lnTo>
                  <a:cubicBezTo>
                    <a:pt x="3120" y="3977"/>
                    <a:pt x="3120" y="4370"/>
                    <a:pt x="3358" y="4608"/>
                  </a:cubicBezTo>
                  <a:cubicBezTo>
                    <a:pt x="3477" y="4727"/>
                    <a:pt x="3632" y="4787"/>
                    <a:pt x="3787" y="4787"/>
                  </a:cubicBezTo>
                  <a:cubicBezTo>
                    <a:pt x="3953" y="4787"/>
                    <a:pt x="4108" y="4727"/>
                    <a:pt x="4227" y="4608"/>
                  </a:cubicBezTo>
                  <a:lnTo>
                    <a:pt x="5025" y="5406"/>
                  </a:lnTo>
                  <a:cubicBezTo>
                    <a:pt x="4799" y="5632"/>
                    <a:pt x="4525" y="5799"/>
                    <a:pt x="4227" y="5870"/>
                  </a:cubicBezTo>
                  <a:cubicBezTo>
                    <a:pt x="4322" y="6216"/>
                    <a:pt x="4549" y="6513"/>
                    <a:pt x="4834" y="6739"/>
                  </a:cubicBezTo>
                  <a:lnTo>
                    <a:pt x="6227" y="7799"/>
                  </a:lnTo>
                  <a:cubicBezTo>
                    <a:pt x="6727" y="8168"/>
                    <a:pt x="7049" y="8704"/>
                    <a:pt x="7144" y="9311"/>
                  </a:cubicBezTo>
                  <a:lnTo>
                    <a:pt x="7144" y="2965"/>
                  </a:lnTo>
                  <a:cubicBezTo>
                    <a:pt x="7144" y="2525"/>
                    <a:pt x="6787" y="2156"/>
                    <a:pt x="6323" y="2156"/>
                  </a:cubicBezTo>
                  <a:lnTo>
                    <a:pt x="4370" y="2156"/>
                  </a:lnTo>
                  <a:lnTo>
                    <a:pt x="4370" y="822"/>
                  </a:lnTo>
                  <a:cubicBezTo>
                    <a:pt x="4382" y="370"/>
                    <a:pt x="4025" y="1"/>
                    <a:pt x="3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571875" y="2433375"/>
              <a:ext cx="484900" cy="65200"/>
            </a:xfrm>
            <a:custGeom>
              <a:avLst/>
              <a:gdLst/>
              <a:ahLst/>
              <a:cxnLst/>
              <a:rect l="l" t="t" r="r" b="b"/>
              <a:pathLst>
                <a:path w="19396" h="2608" extrusionOk="0">
                  <a:moveTo>
                    <a:pt x="1108" y="0"/>
                  </a:moveTo>
                  <a:cubicBezTo>
                    <a:pt x="453" y="298"/>
                    <a:pt x="1" y="953"/>
                    <a:pt x="1" y="1715"/>
                  </a:cubicBezTo>
                  <a:lnTo>
                    <a:pt x="1" y="2608"/>
                  </a:lnTo>
                  <a:lnTo>
                    <a:pt x="19396" y="2608"/>
                  </a:lnTo>
                  <a:lnTo>
                    <a:pt x="19396" y="1715"/>
                  </a:lnTo>
                  <a:cubicBezTo>
                    <a:pt x="19396" y="941"/>
                    <a:pt x="18943" y="286"/>
                    <a:pt x="182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754050" y="2348250"/>
              <a:ext cx="120575" cy="56575"/>
            </a:xfrm>
            <a:custGeom>
              <a:avLst/>
              <a:gdLst/>
              <a:ahLst/>
              <a:cxnLst/>
              <a:rect l="l" t="t" r="r" b="b"/>
              <a:pathLst>
                <a:path w="4823" h="2263" extrusionOk="0">
                  <a:moveTo>
                    <a:pt x="2417" y="0"/>
                  </a:moveTo>
                  <a:cubicBezTo>
                    <a:pt x="2251" y="214"/>
                    <a:pt x="2060" y="417"/>
                    <a:pt x="1834" y="595"/>
                  </a:cubicBezTo>
                  <a:lnTo>
                    <a:pt x="429" y="1655"/>
                  </a:lnTo>
                  <a:cubicBezTo>
                    <a:pt x="226" y="1810"/>
                    <a:pt x="84" y="2024"/>
                    <a:pt x="0" y="2262"/>
                  </a:cubicBezTo>
                  <a:lnTo>
                    <a:pt x="4822" y="2262"/>
                  </a:lnTo>
                  <a:cubicBezTo>
                    <a:pt x="4751" y="2024"/>
                    <a:pt x="4608" y="1810"/>
                    <a:pt x="4394" y="1655"/>
                  </a:cubicBezTo>
                  <a:lnTo>
                    <a:pt x="3001" y="595"/>
                  </a:lnTo>
                  <a:cubicBezTo>
                    <a:pt x="2774" y="429"/>
                    <a:pt x="2584" y="214"/>
                    <a:pt x="2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a:off x="5750663" y="2301119"/>
            <a:ext cx="484625" cy="442025"/>
            <a:chOff x="4888450" y="2034225"/>
            <a:chExt cx="484625" cy="442025"/>
          </a:xfrm>
        </p:grpSpPr>
        <p:sp>
          <p:nvSpPr>
            <p:cNvPr id="931" name="Google Shape;931;p55"/>
            <p:cNvSpPr/>
            <p:nvPr/>
          </p:nvSpPr>
          <p:spPr>
            <a:xfrm>
              <a:off x="5011975" y="2323250"/>
              <a:ext cx="42300" cy="42575"/>
            </a:xfrm>
            <a:custGeom>
              <a:avLst/>
              <a:gdLst/>
              <a:ahLst/>
              <a:cxnLst/>
              <a:rect l="l" t="t" r="r" b="b"/>
              <a:pathLst>
                <a:path w="1692" h="1703" extrusionOk="0">
                  <a:moveTo>
                    <a:pt x="834" y="0"/>
                  </a:moveTo>
                  <a:cubicBezTo>
                    <a:pt x="346" y="12"/>
                    <a:pt x="1" y="393"/>
                    <a:pt x="1" y="845"/>
                  </a:cubicBezTo>
                  <a:cubicBezTo>
                    <a:pt x="1" y="1310"/>
                    <a:pt x="382" y="1703"/>
                    <a:pt x="846" y="1703"/>
                  </a:cubicBezTo>
                  <a:cubicBezTo>
                    <a:pt x="1311" y="1703"/>
                    <a:pt x="1692" y="1310"/>
                    <a:pt x="1692" y="845"/>
                  </a:cubicBezTo>
                  <a:cubicBezTo>
                    <a:pt x="1692" y="393"/>
                    <a:pt x="1323" y="12"/>
                    <a:pt x="8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047100" y="2034225"/>
              <a:ext cx="302150" cy="260750"/>
            </a:xfrm>
            <a:custGeom>
              <a:avLst/>
              <a:gdLst/>
              <a:ahLst/>
              <a:cxnLst/>
              <a:rect l="l" t="t" r="r" b="b"/>
              <a:pathLst>
                <a:path w="12086" h="10430" extrusionOk="0">
                  <a:moveTo>
                    <a:pt x="1" y="0"/>
                  </a:moveTo>
                  <a:lnTo>
                    <a:pt x="1" y="10430"/>
                  </a:lnTo>
                  <a:lnTo>
                    <a:pt x="12086" y="10430"/>
                  </a:lnTo>
                  <a:lnTo>
                    <a:pt x="103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5011975" y="2394375"/>
              <a:ext cx="42300" cy="81875"/>
            </a:xfrm>
            <a:custGeom>
              <a:avLst/>
              <a:gdLst/>
              <a:ahLst/>
              <a:cxnLst/>
              <a:rect l="l" t="t" r="r" b="b"/>
              <a:pathLst>
                <a:path w="1692" h="3275" extrusionOk="0">
                  <a:moveTo>
                    <a:pt x="846" y="1"/>
                  </a:moveTo>
                  <a:cubicBezTo>
                    <a:pt x="382" y="1"/>
                    <a:pt x="1" y="382"/>
                    <a:pt x="1" y="846"/>
                  </a:cubicBezTo>
                  <a:lnTo>
                    <a:pt x="1" y="3275"/>
                  </a:lnTo>
                  <a:lnTo>
                    <a:pt x="1692" y="3275"/>
                  </a:lnTo>
                  <a:lnTo>
                    <a:pt x="1692" y="846"/>
                  </a:lnTo>
                  <a:cubicBezTo>
                    <a:pt x="1692" y="370"/>
                    <a:pt x="1311" y="1"/>
                    <a:pt x="8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4911975" y="2034225"/>
              <a:ext cx="106575" cy="260750"/>
            </a:xfrm>
            <a:custGeom>
              <a:avLst/>
              <a:gdLst/>
              <a:ahLst/>
              <a:cxnLst/>
              <a:rect l="l" t="t" r="r" b="b"/>
              <a:pathLst>
                <a:path w="4263" h="10430" extrusionOk="0">
                  <a:moveTo>
                    <a:pt x="1751" y="0"/>
                  </a:moveTo>
                  <a:lnTo>
                    <a:pt x="0" y="10430"/>
                  </a:lnTo>
                  <a:lnTo>
                    <a:pt x="4263" y="10430"/>
                  </a:lnTo>
                  <a:lnTo>
                    <a:pt x="42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5078075" y="2323250"/>
              <a:ext cx="282200" cy="36925"/>
            </a:xfrm>
            <a:custGeom>
              <a:avLst/>
              <a:gdLst/>
              <a:ahLst/>
              <a:cxnLst/>
              <a:rect l="l" t="t" r="r" b="b"/>
              <a:pathLst>
                <a:path w="11288" h="1477" extrusionOk="0">
                  <a:moveTo>
                    <a:pt x="0" y="0"/>
                  </a:moveTo>
                  <a:cubicBezTo>
                    <a:pt x="119" y="250"/>
                    <a:pt x="191" y="548"/>
                    <a:pt x="191" y="845"/>
                  </a:cubicBezTo>
                  <a:cubicBezTo>
                    <a:pt x="191" y="1072"/>
                    <a:pt x="167" y="1286"/>
                    <a:pt x="95" y="1476"/>
                  </a:cubicBezTo>
                  <a:lnTo>
                    <a:pt x="11287" y="1476"/>
                  </a:lnTo>
                  <a:lnTo>
                    <a:pt x="110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4901250" y="2323250"/>
              <a:ext cx="86950" cy="36925"/>
            </a:xfrm>
            <a:custGeom>
              <a:avLst/>
              <a:gdLst/>
              <a:ahLst/>
              <a:cxnLst/>
              <a:rect l="l" t="t" r="r" b="b"/>
              <a:pathLst>
                <a:path w="3478" h="1477" extrusionOk="0">
                  <a:moveTo>
                    <a:pt x="239" y="0"/>
                  </a:moveTo>
                  <a:lnTo>
                    <a:pt x="1" y="1476"/>
                  </a:lnTo>
                  <a:lnTo>
                    <a:pt x="3382" y="1476"/>
                  </a:lnTo>
                  <a:cubicBezTo>
                    <a:pt x="3323" y="1286"/>
                    <a:pt x="3275" y="1072"/>
                    <a:pt x="3275" y="845"/>
                  </a:cubicBezTo>
                  <a:cubicBezTo>
                    <a:pt x="3275" y="548"/>
                    <a:pt x="3358" y="274"/>
                    <a:pt x="34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5074800" y="2388725"/>
              <a:ext cx="298275" cy="65200"/>
            </a:xfrm>
            <a:custGeom>
              <a:avLst/>
              <a:gdLst/>
              <a:ahLst/>
              <a:cxnLst/>
              <a:rect l="l" t="t" r="r" b="b"/>
              <a:pathLst>
                <a:path w="11931" h="2608" extrusionOk="0">
                  <a:moveTo>
                    <a:pt x="0" y="0"/>
                  </a:moveTo>
                  <a:cubicBezTo>
                    <a:pt x="191" y="298"/>
                    <a:pt x="310" y="667"/>
                    <a:pt x="310" y="1072"/>
                  </a:cubicBezTo>
                  <a:lnTo>
                    <a:pt x="310" y="2608"/>
                  </a:lnTo>
                  <a:lnTo>
                    <a:pt x="11930" y="2608"/>
                  </a:lnTo>
                  <a:lnTo>
                    <a:pt x="119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4888450" y="2388725"/>
              <a:ext cx="102425" cy="65200"/>
            </a:xfrm>
            <a:custGeom>
              <a:avLst/>
              <a:gdLst/>
              <a:ahLst/>
              <a:cxnLst/>
              <a:rect l="l" t="t" r="r" b="b"/>
              <a:pathLst>
                <a:path w="4097" h="2608" extrusionOk="0">
                  <a:moveTo>
                    <a:pt x="1" y="0"/>
                  </a:moveTo>
                  <a:lnTo>
                    <a:pt x="1" y="2608"/>
                  </a:lnTo>
                  <a:lnTo>
                    <a:pt x="3787" y="2608"/>
                  </a:lnTo>
                  <a:lnTo>
                    <a:pt x="3787" y="1072"/>
                  </a:lnTo>
                  <a:cubicBezTo>
                    <a:pt x="3787" y="667"/>
                    <a:pt x="3906" y="310"/>
                    <a:pt x="40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5"/>
          <p:cNvGrpSpPr/>
          <p:nvPr/>
        </p:nvGrpSpPr>
        <p:grpSpPr>
          <a:xfrm>
            <a:off x="5166538" y="2279719"/>
            <a:ext cx="376850" cy="484825"/>
            <a:chOff x="4336600" y="2013450"/>
            <a:chExt cx="376850" cy="484825"/>
          </a:xfrm>
        </p:grpSpPr>
        <p:sp>
          <p:nvSpPr>
            <p:cNvPr id="940" name="Google Shape;940;p55"/>
            <p:cNvSpPr/>
            <p:nvPr/>
          </p:nvSpPr>
          <p:spPr>
            <a:xfrm>
              <a:off x="4432150" y="2217275"/>
              <a:ext cx="78900" cy="78900"/>
            </a:xfrm>
            <a:custGeom>
              <a:avLst/>
              <a:gdLst/>
              <a:ahLst/>
              <a:cxnLst/>
              <a:rect l="l" t="t" r="r" b="b"/>
              <a:pathLst>
                <a:path w="3156" h="3156" extrusionOk="0">
                  <a:moveTo>
                    <a:pt x="3156" y="0"/>
                  </a:moveTo>
                  <a:cubicBezTo>
                    <a:pt x="1536" y="250"/>
                    <a:pt x="251" y="1536"/>
                    <a:pt x="1" y="3156"/>
                  </a:cubicBezTo>
                  <a:lnTo>
                    <a:pt x="1846" y="3156"/>
                  </a:lnTo>
                  <a:lnTo>
                    <a:pt x="1846" y="1846"/>
                  </a:lnTo>
                  <a:lnTo>
                    <a:pt x="3156" y="1846"/>
                  </a:lnTo>
                  <a:lnTo>
                    <a:pt x="31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506575" y="2291675"/>
              <a:ext cx="36925" cy="36650"/>
            </a:xfrm>
            <a:custGeom>
              <a:avLst/>
              <a:gdLst/>
              <a:ahLst/>
              <a:cxnLst/>
              <a:rect l="l" t="t" r="r" b="b"/>
              <a:pathLst>
                <a:path w="1477" h="1466" extrusionOk="0">
                  <a:moveTo>
                    <a:pt x="0" y="1"/>
                  </a:moveTo>
                  <a:lnTo>
                    <a:pt x="0" y="1465"/>
                  </a:lnTo>
                  <a:lnTo>
                    <a:pt x="1477" y="1465"/>
                  </a:lnTo>
                  <a:lnTo>
                    <a:pt x="14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539000" y="2217275"/>
              <a:ext cx="78925" cy="78900"/>
            </a:xfrm>
            <a:custGeom>
              <a:avLst/>
              <a:gdLst/>
              <a:ahLst/>
              <a:cxnLst/>
              <a:rect l="l" t="t" r="r" b="b"/>
              <a:pathLst>
                <a:path w="3157" h="3156" extrusionOk="0">
                  <a:moveTo>
                    <a:pt x="1" y="0"/>
                  </a:moveTo>
                  <a:lnTo>
                    <a:pt x="1" y="1846"/>
                  </a:lnTo>
                  <a:lnTo>
                    <a:pt x="1311" y="1846"/>
                  </a:lnTo>
                  <a:lnTo>
                    <a:pt x="1311" y="3156"/>
                  </a:lnTo>
                  <a:lnTo>
                    <a:pt x="3156" y="3156"/>
                  </a:lnTo>
                  <a:cubicBezTo>
                    <a:pt x="2906" y="1536"/>
                    <a:pt x="1620" y="25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432150" y="2324125"/>
              <a:ext cx="78900" cy="78900"/>
            </a:xfrm>
            <a:custGeom>
              <a:avLst/>
              <a:gdLst/>
              <a:ahLst/>
              <a:cxnLst/>
              <a:rect l="l" t="t" r="r" b="b"/>
              <a:pathLst>
                <a:path w="3156" h="3156" extrusionOk="0">
                  <a:moveTo>
                    <a:pt x="1" y="1"/>
                  </a:moveTo>
                  <a:cubicBezTo>
                    <a:pt x="251" y="1620"/>
                    <a:pt x="1536" y="2894"/>
                    <a:pt x="3156" y="3156"/>
                  </a:cubicBezTo>
                  <a:lnTo>
                    <a:pt x="3156" y="1310"/>
                  </a:lnTo>
                  <a:lnTo>
                    <a:pt x="1846" y="1310"/>
                  </a:lnTo>
                  <a:lnTo>
                    <a:pt x="18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539000" y="2324125"/>
              <a:ext cx="78925" cy="78900"/>
            </a:xfrm>
            <a:custGeom>
              <a:avLst/>
              <a:gdLst/>
              <a:ahLst/>
              <a:cxnLst/>
              <a:rect l="l" t="t" r="r" b="b"/>
              <a:pathLst>
                <a:path w="3157" h="3156" extrusionOk="0">
                  <a:moveTo>
                    <a:pt x="1311" y="1"/>
                  </a:moveTo>
                  <a:lnTo>
                    <a:pt x="1311" y="1310"/>
                  </a:lnTo>
                  <a:lnTo>
                    <a:pt x="1" y="1310"/>
                  </a:lnTo>
                  <a:lnTo>
                    <a:pt x="1" y="3156"/>
                  </a:lnTo>
                  <a:cubicBezTo>
                    <a:pt x="1620" y="2894"/>
                    <a:pt x="2906" y="1620"/>
                    <a:pt x="3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336600" y="2013450"/>
              <a:ext cx="376850" cy="484825"/>
            </a:xfrm>
            <a:custGeom>
              <a:avLst/>
              <a:gdLst/>
              <a:ahLst/>
              <a:cxnLst/>
              <a:rect l="l" t="t" r="r" b="b"/>
              <a:pathLst>
                <a:path w="15074" h="19393" extrusionOk="0">
                  <a:moveTo>
                    <a:pt x="8097" y="6260"/>
                  </a:moveTo>
                  <a:lnTo>
                    <a:pt x="8097" y="7010"/>
                  </a:lnTo>
                  <a:cubicBezTo>
                    <a:pt x="10335" y="7272"/>
                    <a:pt x="12121" y="9058"/>
                    <a:pt x="12395" y="11309"/>
                  </a:cubicBezTo>
                  <a:lnTo>
                    <a:pt x="13145" y="11309"/>
                  </a:lnTo>
                  <a:lnTo>
                    <a:pt x="13145" y="12440"/>
                  </a:lnTo>
                  <a:lnTo>
                    <a:pt x="12395" y="12440"/>
                  </a:lnTo>
                  <a:cubicBezTo>
                    <a:pt x="12133" y="14690"/>
                    <a:pt x="10347" y="16476"/>
                    <a:pt x="8097" y="16738"/>
                  </a:cubicBezTo>
                  <a:lnTo>
                    <a:pt x="8097" y="17488"/>
                  </a:lnTo>
                  <a:lnTo>
                    <a:pt x="6966" y="17488"/>
                  </a:lnTo>
                  <a:lnTo>
                    <a:pt x="6966" y="16738"/>
                  </a:lnTo>
                  <a:cubicBezTo>
                    <a:pt x="4716" y="16476"/>
                    <a:pt x="2930" y="14690"/>
                    <a:pt x="2656" y="12440"/>
                  </a:cubicBezTo>
                  <a:lnTo>
                    <a:pt x="1918" y="12440"/>
                  </a:lnTo>
                  <a:lnTo>
                    <a:pt x="1918" y="11309"/>
                  </a:lnTo>
                  <a:lnTo>
                    <a:pt x="2656" y="11309"/>
                  </a:lnTo>
                  <a:cubicBezTo>
                    <a:pt x="2930" y="9058"/>
                    <a:pt x="4716" y="7272"/>
                    <a:pt x="6966" y="7010"/>
                  </a:cubicBezTo>
                  <a:lnTo>
                    <a:pt x="6966" y="6260"/>
                  </a:lnTo>
                  <a:close/>
                  <a:moveTo>
                    <a:pt x="7542" y="0"/>
                  </a:moveTo>
                  <a:cubicBezTo>
                    <a:pt x="7446" y="0"/>
                    <a:pt x="7349" y="7"/>
                    <a:pt x="7252" y="21"/>
                  </a:cubicBezTo>
                  <a:cubicBezTo>
                    <a:pt x="6752" y="105"/>
                    <a:pt x="6323" y="367"/>
                    <a:pt x="6025" y="772"/>
                  </a:cubicBezTo>
                  <a:cubicBezTo>
                    <a:pt x="5728" y="1164"/>
                    <a:pt x="5620" y="1665"/>
                    <a:pt x="5704" y="2153"/>
                  </a:cubicBezTo>
                  <a:cubicBezTo>
                    <a:pt x="5775" y="2641"/>
                    <a:pt x="6037" y="3081"/>
                    <a:pt x="6442" y="3379"/>
                  </a:cubicBezTo>
                  <a:cubicBezTo>
                    <a:pt x="6609" y="3498"/>
                    <a:pt x="6787" y="3581"/>
                    <a:pt x="6966" y="3641"/>
                  </a:cubicBezTo>
                  <a:lnTo>
                    <a:pt x="6966" y="4343"/>
                  </a:lnTo>
                  <a:cubicBezTo>
                    <a:pt x="3084" y="4641"/>
                    <a:pt x="1" y="7903"/>
                    <a:pt x="1" y="11856"/>
                  </a:cubicBezTo>
                  <a:cubicBezTo>
                    <a:pt x="1" y="16012"/>
                    <a:pt x="3382" y="19393"/>
                    <a:pt x="7525" y="19393"/>
                  </a:cubicBezTo>
                  <a:cubicBezTo>
                    <a:pt x="11681" y="19393"/>
                    <a:pt x="15062" y="16012"/>
                    <a:pt x="15062" y="11856"/>
                  </a:cubicBezTo>
                  <a:cubicBezTo>
                    <a:pt x="15074" y="7903"/>
                    <a:pt x="11990" y="4641"/>
                    <a:pt x="8109" y="4355"/>
                  </a:cubicBezTo>
                  <a:lnTo>
                    <a:pt x="8109" y="3641"/>
                  </a:lnTo>
                  <a:cubicBezTo>
                    <a:pt x="8478" y="3522"/>
                    <a:pt x="8823" y="3284"/>
                    <a:pt x="9049" y="2950"/>
                  </a:cubicBezTo>
                  <a:cubicBezTo>
                    <a:pt x="9347" y="2557"/>
                    <a:pt x="9454" y="2057"/>
                    <a:pt x="9371" y="1569"/>
                  </a:cubicBezTo>
                  <a:cubicBezTo>
                    <a:pt x="9299" y="1081"/>
                    <a:pt x="9038" y="652"/>
                    <a:pt x="8633" y="355"/>
                  </a:cubicBezTo>
                  <a:cubicBezTo>
                    <a:pt x="8308" y="116"/>
                    <a:pt x="7930" y="0"/>
                    <a:pt x="75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5"/>
          <p:cNvGrpSpPr/>
          <p:nvPr/>
        </p:nvGrpSpPr>
        <p:grpSpPr>
          <a:xfrm>
            <a:off x="4371388" y="2279531"/>
            <a:ext cx="484600" cy="485200"/>
            <a:chOff x="3666875" y="2013375"/>
            <a:chExt cx="484600" cy="485200"/>
          </a:xfrm>
        </p:grpSpPr>
        <p:sp>
          <p:nvSpPr>
            <p:cNvPr id="947" name="Google Shape;947;p55"/>
            <p:cNvSpPr/>
            <p:nvPr/>
          </p:nvSpPr>
          <p:spPr>
            <a:xfrm>
              <a:off x="3666875" y="2407175"/>
              <a:ext cx="156300" cy="91400"/>
            </a:xfrm>
            <a:custGeom>
              <a:avLst/>
              <a:gdLst/>
              <a:ahLst/>
              <a:cxnLst/>
              <a:rect l="l" t="t" r="r" b="b"/>
              <a:pathLst>
                <a:path w="6252" h="3656" extrusionOk="0">
                  <a:moveTo>
                    <a:pt x="3120" y="1"/>
                  </a:moveTo>
                  <a:cubicBezTo>
                    <a:pt x="2215" y="1"/>
                    <a:pt x="1441" y="679"/>
                    <a:pt x="1322" y="1584"/>
                  </a:cubicBezTo>
                  <a:lnTo>
                    <a:pt x="1263" y="2072"/>
                  </a:lnTo>
                  <a:lnTo>
                    <a:pt x="775" y="2072"/>
                  </a:lnTo>
                  <a:cubicBezTo>
                    <a:pt x="346" y="2072"/>
                    <a:pt x="1" y="2429"/>
                    <a:pt x="1" y="2870"/>
                  </a:cubicBezTo>
                  <a:cubicBezTo>
                    <a:pt x="1" y="3299"/>
                    <a:pt x="358" y="3656"/>
                    <a:pt x="786" y="3656"/>
                  </a:cubicBezTo>
                  <a:lnTo>
                    <a:pt x="5466" y="3656"/>
                  </a:lnTo>
                  <a:cubicBezTo>
                    <a:pt x="5894" y="3656"/>
                    <a:pt x="6251" y="3299"/>
                    <a:pt x="6251" y="2870"/>
                  </a:cubicBezTo>
                  <a:cubicBezTo>
                    <a:pt x="6251" y="2429"/>
                    <a:pt x="5906" y="2096"/>
                    <a:pt x="5477" y="2072"/>
                  </a:cubicBezTo>
                  <a:lnTo>
                    <a:pt x="4989" y="2072"/>
                  </a:lnTo>
                  <a:lnTo>
                    <a:pt x="4930" y="1584"/>
                  </a:lnTo>
                  <a:cubicBezTo>
                    <a:pt x="4811" y="691"/>
                    <a:pt x="4037" y="1"/>
                    <a:pt x="3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994600" y="2407475"/>
              <a:ext cx="156875" cy="91100"/>
            </a:xfrm>
            <a:custGeom>
              <a:avLst/>
              <a:gdLst/>
              <a:ahLst/>
              <a:cxnLst/>
              <a:rect l="l" t="t" r="r" b="b"/>
              <a:pathLst>
                <a:path w="6275" h="3644" extrusionOk="0">
                  <a:moveTo>
                    <a:pt x="3156" y="0"/>
                  </a:moveTo>
                  <a:cubicBezTo>
                    <a:pt x="2239" y="12"/>
                    <a:pt x="1453" y="679"/>
                    <a:pt x="1322" y="1572"/>
                  </a:cubicBezTo>
                  <a:lnTo>
                    <a:pt x="1262" y="2060"/>
                  </a:lnTo>
                  <a:lnTo>
                    <a:pt x="774" y="2060"/>
                  </a:lnTo>
                  <a:cubicBezTo>
                    <a:pt x="346" y="2060"/>
                    <a:pt x="0" y="2417"/>
                    <a:pt x="0" y="2858"/>
                  </a:cubicBezTo>
                  <a:cubicBezTo>
                    <a:pt x="0" y="3287"/>
                    <a:pt x="358" y="3644"/>
                    <a:pt x="786" y="3644"/>
                  </a:cubicBezTo>
                  <a:lnTo>
                    <a:pt x="5489" y="3644"/>
                  </a:lnTo>
                  <a:cubicBezTo>
                    <a:pt x="5918" y="3644"/>
                    <a:pt x="6275" y="3287"/>
                    <a:pt x="6275" y="2858"/>
                  </a:cubicBezTo>
                  <a:cubicBezTo>
                    <a:pt x="6275" y="2417"/>
                    <a:pt x="5942" y="2084"/>
                    <a:pt x="5501" y="2060"/>
                  </a:cubicBezTo>
                  <a:lnTo>
                    <a:pt x="5013" y="2060"/>
                  </a:lnTo>
                  <a:lnTo>
                    <a:pt x="4953" y="1572"/>
                  </a:lnTo>
                  <a:cubicBezTo>
                    <a:pt x="4834" y="679"/>
                    <a:pt x="4060" y="0"/>
                    <a:pt x="3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880900" y="2311925"/>
              <a:ext cx="56575" cy="56875"/>
            </a:xfrm>
            <a:custGeom>
              <a:avLst/>
              <a:gdLst/>
              <a:ahLst/>
              <a:cxnLst/>
              <a:rect l="l" t="t" r="r" b="b"/>
              <a:pathLst>
                <a:path w="2263" h="2275" extrusionOk="0">
                  <a:moveTo>
                    <a:pt x="1131" y="1"/>
                  </a:moveTo>
                  <a:cubicBezTo>
                    <a:pt x="500" y="1"/>
                    <a:pt x="0" y="513"/>
                    <a:pt x="0" y="1144"/>
                  </a:cubicBezTo>
                  <a:cubicBezTo>
                    <a:pt x="0" y="1763"/>
                    <a:pt x="500" y="2275"/>
                    <a:pt x="1131" y="2275"/>
                  </a:cubicBezTo>
                  <a:cubicBezTo>
                    <a:pt x="1750" y="2275"/>
                    <a:pt x="2262" y="1763"/>
                    <a:pt x="2262" y="1144"/>
                  </a:cubicBezTo>
                  <a:cubicBezTo>
                    <a:pt x="2262" y="513"/>
                    <a:pt x="1750" y="1"/>
                    <a:pt x="11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3731475" y="2013375"/>
              <a:ext cx="355125" cy="485200"/>
            </a:xfrm>
            <a:custGeom>
              <a:avLst/>
              <a:gdLst/>
              <a:ahLst/>
              <a:cxnLst/>
              <a:rect l="l" t="t" r="r" b="b"/>
              <a:pathLst>
                <a:path w="14205" h="19408" extrusionOk="0">
                  <a:moveTo>
                    <a:pt x="6525" y="5442"/>
                  </a:moveTo>
                  <a:lnTo>
                    <a:pt x="6525" y="6573"/>
                  </a:lnTo>
                  <a:lnTo>
                    <a:pt x="5382" y="6573"/>
                  </a:lnTo>
                  <a:lnTo>
                    <a:pt x="5382" y="5442"/>
                  </a:lnTo>
                  <a:close/>
                  <a:moveTo>
                    <a:pt x="8811" y="5442"/>
                  </a:moveTo>
                  <a:lnTo>
                    <a:pt x="8811" y="6573"/>
                  </a:lnTo>
                  <a:lnTo>
                    <a:pt x="7668" y="6573"/>
                  </a:lnTo>
                  <a:lnTo>
                    <a:pt x="7668" y="5442"/>
                  </a:lnTo>
                  <a:close/>
                  <a:moveTo>
                    <a:pt x="7656" y="9692"/>
                  </a:moveTo>
                  <a:lnTo>
                    <a:pt x="7656" y="10895"/>
                  </a:lnTo>
                  <a:cubicBezTo>
                    <a:pt x="7858" y="10954"/>
                    <a:pt x="8061" y="11026"/>
                    <a:pt x="8239" y="11133"/>
                  </a:cubicBezTo>
                  <a:lnTo>
                    <a:pt x="8847" y="10526"/>
                  </a:lnTo>
                  <a:lnTo>
                    <a:pt x="9644" y="11323"/>
                  </a:lnTo>
                  <a:lnTo>
                    <a:pt x="9037" y="11931"/>
                  </a:lnTo>
                  <a:cubicBezTo>
                    <a:pt x="9144" y="12109"/>
                    <a:pt x="9228" y="12312"/>
                    <a:pt x="9275" y="12514"/>
                  </a:cubicBezTo>
                  <a:lnTo>
                    <a:pt x="10478" y="12514"/>
                  </a:lnTo>
                  <a:lnTo>
                    <a:pt x="10478" y="13645"/>
                  </a:lnTo>
                  <a:lnTo>
                    <a:pt x="9275" y="13645"/>
                  </a:lnTo>
                  <a:cubicBezTo>
                    <a:pt x="9216" y="13859"/>
                    <a:pt x="9144" y="14050"/>
                    <a:pt x="9037" y="14229"/>
                  </a:cubicBezTo>
                  <a:lnTo>
                    <a:pt x="9644" y="14836"/>
                  </a:lnTo>
                  <a:lnTo>
                    <a:pt x="8847" y="15645"/>
                  </a:lnTo>
                  <a:lnTo>
                    <a:pt x="8239" y="15026"/>
                  </a:lnTo>
                  <a:cubicBezTo>
                    <a:pt x="8061" y="15133"/>
                    <a:pt x="7858" y="15229"/>
                    <a:pt x="7656" y="15264"/>
                  </a:cubicBezTo>
                  <a:lnTo>
                    <a:pt x="7656" y="16479"/>
                  </a:lnTo>
                  <a:lnTo>
                    <a:pt x="6525" y="16479"/>
                  </a:lnTo>
                  <a:lnTo>
                    <a:pt x="6525" y="15264"/>
                  </a:lnTo>
                  <a:cubicBezTo>
                    <a:pt x="6311" y="15205"/>
                    <a:pt x="6120" y="15133"/>
                    <a:pt x="5941" y="15026"/>
                  </a:cubicBezTo>
                  <a:lnTo>
                    <a:pt x="5334" y="15645"/>
                  </a:lnTo>
                  <a:lnTo>
                    <a:pt x="4525" y="14836"/>
                  </a:lnTo>
                  <a:lnTo>
                    <a:pt x="5144" y="14229"/>
                  </a:lnTo>
                  <a:cubicBezTo>
                    <a:pt x="5037" y="14050"/>
                    <a:pt x="4941" y="13859"/>
                    <a:pt x="4906" y="13645"/>
                  </a:cubicBezTo>
                  <a:lnTo>
                    <a:pt x="3691" y="13645"/>
                  </a:lnTo>
                  <a:lnTo>
                    <a:pt x="3691" y="12514"/>
                  </a:lnTo>
                  <a:lnTo>
                    <a:pt x="4906" y="12514"/>
                  </a:lnTo>
                  <a:cubicBezTo>
                    <a:pt x="4965" y="12312"/>
                    <a:pt x="5037" y="12109"/>
                    <a:pt x="5144" y="11931"/>
                  </a:cubicBezTo>
                  <a:lnTo>
                    <a:pt x="4525" y="11323"/>
                  </a:lnTo>
                  <a:lnTo>
                    <a:pt x="5334" y="10526"/>
                  </a:lnTo>
                  <a:lnTo>
                    <a:pt x="5941" y="11133"/>
                  </a:lnTo>
                  <a:cubicBezTo>
                    <a:pt x="6120" y="11026"/>
                    <a:pt x="6311" y="10942"/>
                    <a:pt x="6525" y="10895"/>
                  </a:cubicBezTo>
                  <a:lnTo>
                    <a:pt x="6525" y="9692"/>
                  </a:lnTo>
                  <a:close/>
                  <a:moveTo>
                    <a:pt x="6537" y="1"/>
                  </a:moveTo>
                  <a:cubicBezTo>
                    <a:pt x="6537" y="846"/>
                    <a:pt x="6132" y="1656"/>
                    <a:pt x="5453" y="2168"/>
                  </a:cubicBezTo>
                  <a:lnTo>
                    <a:pt x="3477" y="3656"/>
                  </a:lnTo>
                  <a:cubicBezTo>
                    <a:pt x="2596" y="4311"/>
                    <a:pt x="2143" y="5358"/>
                    <a:pt x="2251" y="6442"/>
                  </a:cubicBezTo>
                  <a:cubicBezTo>
                    <a:pt x="2310" y="7049"/>
                    <a:pt x="2548" y="7609"/>
                    <a:pt x="2905" y="8049"/>
                  </a:cubicBezTo>
                  <a:cubicBezTo>
                    <a:pt x="1227" y="8621"/>
                    <a:pt x="0" y="10204"/>
                    <a:pt x="0" y="12085"/>
                  </a:cubicBezTo>
                  <a:lnTo>
                    <a:pt x="0" y="14669"/>
                  </a:lnTo>
                  <a:cubicBezTo>
                    <a:pt x="179" y="14645"/>
                    <a:pt x="357" y="14633"/>
                    <a:pt x="536" y="14633"/>
                  </a:cubicBezTo>
                  <a:cubicBezTo>
                    <a:pt x="1870" y="14633"/>
                    <a:pt x="3013" y="15526"/>
                    <a:pt x="3382" y="16753"/>
                  </a:cubicBezTo>
                  <a:cubicBezTo>
                    <a:pt x="4203" y="16979"/>
                    <a:pt x="4810" y="17729"/>
                    <a:pt x="4810" y="18622"/>
                  </a:cubicBezTo>
                  <a:cubicBezTo>
                    <a:pt x="4810" y="18896"/>
                    <a:pt x="4751" y="19158"/>
                    <a:pt x="4644" y="19408"/>
                  </a:cubicBezTo>
                  <a:lnTo>
                    <a:pt x="9573" y="19408"/>
                  </a:lnTo>
                  <a:cubicBezTo>
                    <a:pt x="9466" y="19170"/>
                    <a:pt x="9406" y="18896"/>
                    <a:pt x="9406" y="18622"/>
                  </a:cubicBezTo>
                  <a:cubicBezTo>
                    <a:pt x="9406" y="17729"/>
                    <a:pt x="10025" y="16979"/>
                    <a:pt x="10835" y="16753"/>
                  </a:cubicBezTo>
                  <a:cubicBezTo>
                    <a:pt x="11192" y="15526"/>
                    <a:pt x="12359" y="14633"/>
                    <a:pt x="13681" y="14633"/>
                  </a:cubicBezTo>
                  <a:cubicBezTo>
                    <a:pt x="13859" y="14633"/>
                    <a:pt x="14038" y="14645"/>
                    <a:pt x="14204" y="14669"/>
                  </a:cubicBezTo>
                  <a:lnTo>
                    <a:pt x="14204" y="12085"/>
                  </a:lnTo>
                  <a:cubicBezTo>
                    <a:pt x="14204" y="10204"/>
                    <a:pt x="12978" y="8621"/>
                    <a:pt x="11299" y="8049"/>
                  </a:cubicBezTo>
                  <a:cubicBezTo>
                    <a:pt x="11656" y="7609"/>
                    <a:pt x="11895" y="7037"/>
                    <a:pt x="11954" y="6442"/>
                  </a:cubicBezTo>
                  <a:cubicBezTo>
                    <a:pt x="12073" y="5358"/>
                    <a:pt x="11609" y="4311"/>
                    <a:pt x="10740" y="3656"/>
                  </a:cubicBezTo>
                  <a:lnTo>
                    <a:pt x="8751" y="2168"/>
                  </a:lnTo>
                  <a:cubicBezTo>
                    <a:pt x="8073" y="1668"/>
                    <a:pt x="7668" y="846"/>
                    <a:pt x="76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55"/>
          <p:cNvGrpSpPr/>
          <p:nvPr/>
        </p:nvGrpSpPr>
        <p:grpSpPr>
          <a:xfrm>
            <a:off x="3748263" y="2279831"/>
            <a:ext cx="336975" cy="484600"/>
            <a:chOff x="3143600" y="2013675"/>
            <a:chExt cx="336975" cy="484600"/>
          </a:xfrm>
        </p:grpSpPr>
        <p:sp>
          <p:nvSpPr>
            <p:cNvPr id="952" name="Google Shape;952;p55"/>
            <p:cNvSpPr/>
            <p:nvPr/>
          </p:nvSpPr>
          <p:spPr>
            <a:xfrm>
              <a:off x="3154600" y="2102075"/>
              <a:ext cx="104225" cy="135175"/>
            </a:xfrm>
            <a:custGeom>
              <a:avLst/>
              <a:gdLst/>
              <a:ahLst/>
              <a:cxnLst/>
              <a:rect l="l" t="t" r="r" b="b"/>
              <a:pathLst>
                <a:path w="4169" h="5407" extrusionOk="0">
                  <a:moveTo>
                    <a:pt x="2085" y="1"/>
                  </a:moveTo>
                  <a:lnTo>
                    <a:pt x="1692" y="382"/>
                  </a:lnTo>
                  <a:cubicBezTo>
                    <a:pt x="1513" y="548"/>
                    <a:pt x="1" y="2037"/>
                    <a:pt x="1" y="3323"/>
                  </a:cubicBezTo>
                  <a:cubicBezTo>
                    <a:pt x="1" y="4477"/>
                    <a:pt x="930" y="5406"/>
                    <a:pt x="2085" y="5406"/>
                  </a:cubicBezTo>
                  <a:cubicBezTo>
                    <a:pt x="3228" y="5406"/>
                    <a:pt x="4168" y="4477"/>
                    <a:pt x="4168" y="3323"/>
                  </a:cubicBezTo>
                  <a:cubicBezTo>
                    <a:pt x="4168" y="2037"/>
                    <a:pt x="2632" y="548"/>
                    <a:pt x="2466" y="382"/>
                  </a:cubicBezTo>
                  <a:lnTo>
                    <a:pt x="20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143600" y="2316700"/>
              <a:ext cx="109850" cy="64300"/>
            </a:xfrm>
            <a:custGeom>
              <a:avLst/>
              <a:gdLst/>
              <a:ahLst/>
              <a:cxnLst/>
              <a:rect l="l" t="t" r="r" b="b"/>
              <a:pathLst>
                <a:path w="4394" h="2572" extrusionOk="0">
                  <a:moveTo>
                    <a:pt x="24" y="0"/>
                  </a:moveTo>
                  <a:lnTo>
                    <a:pt x="24" y="1274"/>
                  </a:lnTo>
                  <a:lnTo>
                    <a:pt x="0" y="1274"/>
                  </a:lnTo>
                  <a:cubicBezTo>
                    <a:pt x="0" y="1988"/>
                    <a:pt x="584" y="2572"/>
                    <a:pt x="1298" y="2572"/>
                  </a:cubicBezTo>
                  <a:lnTo>
                    <a:pt x="4394" y="2572"/>
                  </a:lnTo>
                  <a:lnTo>
                    <a:pt x="43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3290050" y="2013675"/>
              <a:ext cx="158675" cy="56275"/>
            </a:xfrm>
            <a:custGeom>
              <a:avLst/>
              <a:gdLst/>
              <a:ahLst/>
              <a:cxnLst/>
              <a:rect l="l" t="t" r="r" b="b"/>
              <a:pathLst>
                <a:path w="6347" h="2251" extrusionOk="0">
                  <a:moveTo>
                    <a:pt x="0" y="1"/>
                  </a:moveTo>
                  <a:lnTo>
                    <a:pt x="0" y="2251"/>
                  </a:lnTo>
                  <a:lnTo>
                    <a:pt x="6346" y="2251"/>
                  </a:lnTo>
                  <a:lnTo>
                    <a:pt x="63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3290050" y="2098200"/>
              <a:ext cx="158375" cy="62550"/>
            </a:xfrm>
            <a:custGeom>
              <a:avLst/>
              <a:gdLst/>
              <a:ahLst/>
              <a:cxnLst/>
              <a:rect l="l" t="t" r="r" b="b"/>
              <a:pathLst>
                <a:path w="6335" h="2502" extrusionOk="0">
                  <a:moveTo>
                    <a:pt x="0" y="1"/>
                  </a:moveTo>
                  <a:cubicBezTo>
                    <a:pt x="72" y="1061"/>
                    <a:pt x="655" y="1977"/>
                    <a:pt x="1500" y="2501"/>
                  </a:cubicBezTo>
                  <a:cubicBezTo>
                    <a:pt x="1691" y="2454"/>
                    <a:pt x="1881" y="2430"/>
                    <a:pt x="2096" y="2430"/>
                  </a:cubicBezTo>
                  <a:lnTo>
                    <a:pt x="4941" y="2430"/>
                  </a:lnTo>
                  <a:cubicBezTo>
                    <a:pt x="5739" y="1894"/>
                    <a:pt x="6275" y="1001"/>
                    <a:pt x="63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3323675" y="2187200"/>
              <a:ext cx="156900" cy="311075"/>
            </a:xfrm>
            <a:custGeom>
              <a:avLst/>
              <a:gdLst/>
              <a:ahLst/>
              <a:cxnLst/>
              <a:rect l="l" t="t" r="r" b="b"/>
              <a:pathLst>
                <a:path w="6276" h="12443" extrusionOk="0">
                  <a:moveTo>
                    <a:pt x="2834" y="1"/>
                  </a:moveTo>
                  <a:cubicBezTo>
                    <a:pt x="3073" y="370"/>
                    <a:pt x="3203" y="810"/>
                    <a:pt x="3203" y="1275"/>
                  </a:cubicBezTo>
                  <a:lnTo>
                    <a:pt x="3203" y="8871"/>
                  </a:lnTo>
                  <a:lnTo>
                    <a:pt x="1" y="8871"/>
                  </a:lnTo>
                  <a:lnTo>
                    <a:pt x="1" y="12443"/>
                  </a:lnTo>
                  <a:lnTo>
                    <a:pt x="6275" y="12443"/>
                  </a:lnTo>
                  <a:lnTo>
                    <a:pt x="6275" y="2894"/>
                  </a:lnTo>
                  <a:cubicBezTo>
                    <a:pt x="6251" y="1799"/>
                    <a:pt x="5859" y="787"/>
                    <a:pt x="5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3281425" y="2187200"/>
              <a:ext cx="93775" cy="193500"/>
            </a:xfrm>
            <a:custGeom>
              <a:avLst/>
              <a:gdLst/>
              <a:ahLst/>
              <a:cxnLst/>
              <a:rect l="l" t="t" r="r" b="b"/>
              <a:pathLst>
                <a:path w="3751" h="7740" extrusionOk="0">
                  <a:moveTo>
                    <a:pt x="2453" y="1"/>
                  </a:moveTo>
                  <a:cubicBezTo>
                    <a:pt x="1738" y="1"/>
                    <a:pt x="1155" y="572"/>
                    <a:pt x="1155" y="1287"/>
                  </a:cubicBezTo>
                  <a:lnTo>
                    <a:pt x="1155" y="5156"/>
                  </a:lnTo>
                  <a:lnTo>
                    <a:pt x="0" y="5156"/>
                  </a:lnTo>
                  <a:lnTo>
                    <a:pt x="0" y="7740"/>
                  </a:lnTo>
                  <a:lnTo>
                    <a:pt x="3739" y="7740"/>
                  </a:lnTo>
                  <a:lnTo>
                    <a:pt x="3739" y="1287"/>
                  </a:lnTo>
                  <a:lnTo>
                    <a:pt x="3750" y="1287"/>
                  </a:lnTo>
                  <a:cubicBezTo>
                    <a:pt x="3750" y="572"/>
                    <a:pt x="3167" y="1"/>
                    <a:pt x="24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5"/>
          <p:cNvGrpSpPr/>
          <p:nvPr/>
        </p:nvGrpSpPr>
        <p:grpSpPr>
          <a:xfrm>
            <a:off x="3032875" y="2279531"/>
            <a:ext cx="384300" cy="485200"/>
            <a:chOff x="2513450" y="2013375"/>
            <a:chExt cx="384300" cy="485200"/>
          </a:xfrm>
        </p:grpSpPr>
        <p:sp>
          <p:nvSpPr>
            <p:cNvPr id="959" name="Google Shape;959;p55"/>
            <p:cNvSpPr/>
            <p:nvPr/>
          </p:nvSpPr>
          <p:spPr>
            <a:xfrm>
              <a:off x="2819750" y="2013675"/>
              <a:ext cx="55100" cy="44675"/>
            </a:xfrm>
            <a:custGeom>
              <a:avLst/>
              <a:gdLst/>
              <a:ahLst/>
              <a:cxnLst/>
              <a:rect l="l" t="t" r="r" b="b"/>
              <a:pathLst>
                <a:path w="2204" h="1787" extrusionOk="0">
                  <a:moveTo>
                    <a:pt x="1763" y="1"/>
                  </a:moveTo>
                  <a:lnTo>
                    <a:pt x="0" y="727"/>
                  </a:lnTo>
                  <a:lnTo>
                    <a:pt x="429" y="1786"/>
                  </a:lnTo>
                  <a:lnTo>
                    <a:pt x="2203" y="1060"/>
                  </a:lnTo>
                  <a:lnTo>
                    <a:pt x="17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2819750" y="2160425"/>
              <a:ext cx="55100" cy="44675"/>
            </a:xfrm>
            <a:custGeom>
              <a:avLst/>
              <a:gdLst/>
              <a:ahLst/>
              <a:cxnLst/>
              <a:rect l="l" t="t" r="r" b="b"/>
              <a:pathLst>
                <a:path w="2204" h="1787" extrusionOk="0">
                  <a:moveTo>
                    <a:pt x="429" y="0"/>
                  </a:moveTo>
                  <a:lnTo>
                    <a:pt x="0" y="1048"/>
                  </a:lnTo>
                  <a:lnTo>
                    <a:pt x="1763" y="1786"/>
                  </a:lnTo>
                  <a:lnTo>
                    <a:pt x="2203" y="727"/>
                  </a:lnTo>
                  <a:lnTo>
                    <a:pt x="4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2837300" y="2095225"/>
              <a:ext cx="60450" cy="28300"/>
            </a:xfrm>
            <a:custGeom>
              <a:avLst/>
              <a:gdLst/>
              <a:ahLst/>
              <a:cxnLst/>
              <a:rect l="l" t="t" r="r" b="b"/>
              <a:pathLst>
                <a:path w="2418" h="1132" extrusionOk="0">
                  <a:moveTo>
                    <a:pt x="1" y="1"/>
                  </a:moveTo>
                  <a:lnTo>
                    <a:pt x="1" y="1132"/>
                  </a:lnTo>
                  <a:lnTo>
                    <a:pt x="2418" y="1132"/>
                  </a:lnTo>
                  <a:lnTo>
                    <a:pt x="24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2536975" y="2013375"/>
              <a:ext cx="54800" cy="44675"/>
            </a:xfrm>
            <a:custGeom>
              <a:avLst/>
              <a:gdLst/>
              <a:ahLst/>
              <a:cxnLst/>
              <a:rect l="l" t="t" r="r" b="b"/>
              <a:pathLst>
                <a:path w="2192" h="1787" extrusionOk="0">
                  <a:moveTo>
                    <a:pt x="429" y="1"/>
                  </a:moveTo>
                  <a:lnTo>
                    <a:pt x="0" y="1060"/>
                  </a:lnTo>
                  <a:lnTo>
                    <a:pt x="1763" y="1787"/>
                  </a:lnTo>
                  <a:lnTo>
                    <a:pt x="2191" y="727"/>
                  </a:lnTo>
                  <a:lnTo>
                    <a:pt x="4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2536975" y="2160425"/>
              <a:ext cx="54800" cy="44675"/>
            </a:xfrm>
            <a:custGeom>
              <a:avLst/>
              <a:gdLst/>
              <a:ahLst/>
              <a:cxnLst/>
              <a:rect l="l" t="t" r="r" b="b"/>
              <a:pathLst>
                <a:path w="2192" h="1787" extrusionOk="0">
                  <a:moveTo>
                    <a:pt x="1763" y="0"/>
                  </a:moveTo>
                  <a:lnTo>
                    <a:pt x="0" y="727"/>
                  </a:lnTo>
                  <a:lnTo>
                    <a:pt x="429" y="1786"/>
                  </a:lnTo>
                  <a:lnTo>
                    <a:pt x="2191" y="1048"/>
                  </a:lnTo>
                  <a:lnTo>
                    <a:pt x="176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2513450" y="2095225"/>
              <a:ext cx="60150" cy="28300"/>
            </a:xfrm>
            <a:custGeom>
              <a:avLst/>
              <a:gdLst/>
              <a:ahLst/>
              <a:cxnLst/>
              <a:rect l="l" t="t" r="r" b="b"/>
              <a:pathLst>
                <a:path w="2406" h="1132" extrusionOk="0">
                  <a:moveTo>
                    <a:pt x="1" y="1"/>
                  </a:moveTo>
                  <a:lnTo>
                    <a:pt x="1" y="1132"/>
                  </a:lnTo>
                  <a:lnTo>
                    <a:pt x="2406" y="1132"/>
                  </a:lnTo>
                  <a:lnTo>
                    <a:pt x="24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2561075" y="2013675"/>
              <a:ext cx="289050" cy="327450"/>
            </a:xfrm>
            <a:custGeom>
              <a:avLst/>
              <a:gdLst/>
              <a:ahLst/>
              <a:cxnLst/>
              <a:rect l="l" t="t" r="r" b="b"/>
              <a:pathLst>
                <a:path w="11562" h="13098" extrusionOk="0">
                  <a:moveTo>
                    <a:pt x="5799" y="1"/>
                  </a:moveTo>
                  <a:lnTo>
                    <a:pt x="5418" y="370"/>
                  </a:lnTo>
                  <a:cubicBezTo>
                    <a:pt x="5240" y="536"/>
                    <a:pt x="3716" y="2025"/>
                    <a:pt x="3716" y="3322"/>
                  </a:cubicBezTo>
                  <a:cubicBezTo>
                    <a:pt x="3716" y="4275"/>
                    <a:pt x="4359" y="5073"/>
                    <a:pt x="5240" y="5335"/>
                  </a:cubicBezTo>
                  <a:lnTo>
                    <a:pt x="5240" y="5835"/>
                  </a:lnTo>
                  <a:lnTo>
                    <a:pt x="2608" y="5835"/>
                  </a:lnTo>
                  <a:lnTo>
                    <a:pt x="2608" y="10430"/>
                  </a:lnTo>
                  <a:lnTo>
                    <a:pt x="1870" y="10430"/>
                  </a:lnTo>
                  <a:cubicBezTo>
                    <a:pt x="846" y="10430"/>
                    <a:pt x="1" y="11264"/>
                    <a:pt x="1" y="12312"/>
                  </a:cubicBezTo>
                  <a:lnTo>
                    <a:pt x="1" y="13097"/>
                  </a:lnTo>
                  <a:lnTo>
                    <a:pt x="11562" y="13097"/>
                  </a:lnTo>
                  <a:lnTo>
                    <a:pt x="11562" y="12312"/>
                  </a:lnTo>
                  <a:cubicBezTo>
                    <a:pt x="11562" y="11264"/>
                    <a:pt x="10728" y="10430"/>
                    <a:pt x="9704" y="10430"/>
                  </a:cubicBezTo>
                  <a:lnTo>
                    <a:pt x="8978" y="10430"/>
                  </a:lnTo>
                  <a:lnTo>
                    <a:pt x="8978" y="5835"/>
                  </a:lnTo>
                  <a:lnTo>
                    <a:pt x="6371" y="5835"/>
                  </a:lnTo>
                  <a:lnTo>
                    <a:pt x="6371" y="5335"/>
                  </a:lnTo>
                  <a:cubicBezTo>
                    <a:pt x="7252" y="5073"/>
                    <a:pt x="7883" y="4275"/>
                    <a:pt x="7883" y="3322"/>
                  </a:cubicBezTo>
                  <a:cubicBezTo>
                    <a:pt x="7883" y="2025"/>
                    <a:pt x="6371" y="536"/>
                    <a:pt x="6192" y="370"/>
                  </a:cubicBezTo>
                  <a:lnTo>
                    <a:pt x="5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619725" y="2369375"/>
              <a:ext cx="172375" cy="79200"/>
            </a:xfrm>
            <a:custGeom>
              <a:avLst/>
              <a:gdLst/>
              <a:ahLst/>
              <a:cxnLst/>
              <a:rect l="l" t="t" r="r" b="b"/>
              <a:pathLst>
                <a:path w="6895" h="3168" extrusionOk="0">
                  <a:moveTo>
                    <a:pt x="0" y="0"/>
                  </a:moveTo>
                  <a:cubicBezTo>
                    <a:pt x="143" y="274"/>
                    <a:pt x="334" y="512"/>
                    <a:pt x="584" y="703"/>
                  </a:cubicBezTo>
                  <a:lnTo>
                    <a:pt x="2525" y="2144"/>
                  </a:lnTo>
                  <a:cubicBezTo>
                    <a:pt x="2894" y="2429"/>
                    <a:pt x="3215" y="2787"/>
                    <a:pt x="3453" y="3168"/>
                  </a:cubicBezTo>
                  <a:cubicBezTo>
                    <a:pt x="3691" y="2787"/>
                    <a:pt x="4025" y="2429"/>
                    <a:pt x="4394" y="2144"/>
                  </a:cubicBezTo>
                  <a:lnTo>
                    <a:pt x="6311" y="703"/>
                  </a:lnTo>
                  <a:cubicBezTo>
                    <a:pt x="6573" y="512"/>
                    <a:pt x="6763" y="274"/>
                    <a:pt x="6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2593825" y="2380975"/>
              <a:ext cx="97950" cy="117600"/>
            </a:xfrm>
            <a:custGeom>
              <a:avLst/>
              <a:gdLst/>
              <a:ahLst/>
              <a:cxnLst/>
              <a:rect l="l" t="t" r="r" b="b"/>
              <a:pathLst>
                <a:path w="3918" h="4704" extrusionOk="0">
                  <a:moveTo>
                    <a:pt x="1" y="1"/>
                  </a:moveTo>
                  <a:lnTo>
                    <a:pt x="1" y="4704"/>
                  </a:lnTo>
                  <a:lnTo>
                    <a:pt x="3906" y="4704"/>
                  </a:lnTo>
                  <a:cubicBezTo>
                    <a:pt x="3918" y="3870"/>
                    <a:pt x="3513" y="3096"/>
                    <a:pt x="2858" y="2584"/>
                  </a:cubicBezTo>
                  <a:lnTo>
                    <a:pt x="917" y="1144"/>
                  </a:lnTo>
                  <a:cubicBezTo>
                    <a:pt x="501" y="834"/>
                    <a:pt x="191" y="44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2719450" y="2380675"/>
              <a:ext cx="97950" cy="117600"/>
            </a:xfrm>
            <a:custGeom>
              <a:avLst/>
              <a:gdLst/>
              <a:ahLst/>
              <a:cxnLst/>
              <a:rect l="l" t="t" r="r" b="b"/>
              <a:pathLst>
                <a:path w="3918" h="4704" extrusionOk="0">
                  <a:moveTo>
                    <a:pt x="3917" y="1"/>
                  </a:moveTo>
                  <a:cubicBezTo>
                    <a:pt x="3727" y="453"/>
                    <a:pt x="3417" y="846"/>
                    <a:pt x="3000" y="1156"/>
                  </a:cubicBezTo>
                  <a:lnTo>
                    <a:pt x="1060" y="2596"/>
                  </a:lnTo>
                  <a:cubicBezTo>
                    <a:pt x="405" y="3097"/>
                    <a:pt x="0" y="3882"/>
                    <a:pt x="0" y="4704"/>
                  </a:cubicBezTo>
                  <a:lnTo>
                    <a:pt x="3917" y="4704"/>
                  </a:lnTo>
                  <a:lnTo>
                    <a:pt x="39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55"/>
          <p:cNvGrpSpPr/>
          <p:nvPr/>
        </p:nvGrpSpPr>
        <p:grpSpPr>
          <a:xfrm>
            <a:off x="2306963" y="2279531"/>
            <a:ext cx="419425" cy="485200"/>
            <a:chOff x="1926775" y="2013375"/>
            <a:chExt cx="419425" cy="485200"/>
          </a:xfrm>
        </p:grpSpPr>
        <p:sp>
          <p:nvSpPr>
            <p:cNvPr id="970" name="Google Shape;970;p55"/>
            <p:cNvSpPr/>
            <p:nvPr/>
          </p:nvSpPr>
          <p:spPr>
            <a:xfrm>
              <a:off x="2085425" y="2172325"/>
              <a:ext cx="36950" cy="325950"/>
            </a:xfrm>
            <a:custGeom>
              <a:avLst/>
              <a:gdLst/>
              <a:ahLst/>
              <a:cxnLst/>
              <a:rect l="l" t="t" r="r" b="b"/>
              <a:pathLst>
                <a:path w="1478" h="13038" extrusionOk="0">
                  <a:moveTo>
                    <a:pt x="1" y="1"/>
                  </a:moveTo>
                  <a:lnTo>
                    <a:pt x="1" y="13038"/>
                  </a:lnTo>
                  <a:lnTo>
                    <a:pt x="1477" y="13038"/>
                  </a:lnTo>
                  <a:lnTo>
                    <a:pt x="14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2076800" y="2055650"/>
              <a:ext cx="120275" cy="88125"/>
            </a:xfrm>
            <a:custGeom>
              <a:avLst/>
              <a:gdLst/>
              <a:ahLst/>
              <a:cxnLst/>
              <a:rect l="l" t="t" r="r" b="b"/>
              <a:pathLst>
                <a:path w="4811" h="3525" extrusionOk="0">
                  <a:moveTo>
                    <a:pt x="2417" y="0"/>
                  </a:moveTo>
                  <a:cubicBezTo>
                    <a:pt x="2251" y="215"/>
                    <a:pt x="2072" y="405"/>
                    <a:pt x="1870" y="560"/>
                  </a:cubicBezTo>
                  <a:lnTo>
                    <a:pt x="512" y="1584"/>
                  </a:lnTo>
                  <a:cubicBezTo>
                    <a:pt x="179" y="1834"/>
                    <a:pt x="0" y="2239"/>
                    <a:pt x="60" y="2655"/>
                  </a:cubicBezTo>
                  <a:cubicBezTo>
                    <a:pt x="108" y="3036"/>
                    <a:pt x="334" y="3346"/>
                    <a:pt x="679" y="3525"/>
                  </a:cubicBezTo>
                  <a:lnTo>
                    <a:pt x="4203" y="3525"/>
                  </a:lnTo>
                  <a:cubicBezTo>
                    <a:pt x="4489" y="3346"/>
                    <a:pt x="4727" y="3036"/>
                    <a:pt x="4775" y="2655"/>
                  </a:cubicBezTo>
                  <a:cubicBezTo>
                    <a:pt x="4811" y="2239"/>
                    <a:pt x="4656" y="1834"/>
                    <a:pt x="4322" y="1584"/>
                  </a:cubicBezTo>
                  <a:lnTo>
                    <a:pt x="2965" y="560"/>
                  </a:lnTo>
                  <a:cubicBezTo>
                    <a:pt x="2763" y="393"/>
                    <a:pt x="2560" y="215"/>
                    <a:pt x="2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2215800" y="2172625"/>
              <a:ext cx="130400" cy="62225"/>
            </a:xfrm>
            <a:custGeom>
              <a:avLst/>
              <a:gdLst/>
              <a:ahLst/>
              <a:cxnLst/>
              <a:rect l="l" t="t" r="r" b="b"/>
              <a:pathLst>
                <a:path w="5216" h="2489" extrusionOk="0">
                  <a:moveTo>
                    <a:pt x="1" y="0"/>
                  </a:moveTo>
                  <a:lnTo>
                    <a:pt x="1" y="2489"/>
                  </a:lnTo>
                  <a:lnTo>
                    <a:pt x="5216" y="2489"/>
                  </a:lnTo>
                  <a:lnTo>
                    <a:pt x="5216" y="1501"/>
                  </a:lnTo>
                  <a:cubicBezTo>
                    <a:pt x="5216" y="882"/>
                    <a:pt x="4918" y="322"/>
                    <a:pt x="4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2150925" y="2172325"/>
              <a:ext cx="36925" cy="325950"/>
            </a:xfrm>
            <a:custGeom>
              <a:avLst/>
              <a:gdLst/>
              <a:ahLst/>
              <a:cxnLst/>
              <a:rect l="l" t="t" r="r" b="b"/>
              <a:pathLst>
                <a:path w="1477" h="13038" extrusionOk="0">
                  <a:moveTo>
                    <a:pt x="0" y="1"/>
                  </a:moveTo>
                  <a:lnTo>
                    <a:pt x="0" y="13038"/>
                  </a:lnTo>
                  <a:lnTo>
                    <a:pt x="1476" y="13038"/>
                  </a:lnTo>
                  <a:lnTo>
                    <a:pt x="1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5"/>
            <p:cNvSpPr/>
            <p:nvPr/>
          </p:nvSpPr>
          <p:spPr>
            <a:xfrm>
              <a:off x="1926775" y="2172625"/>
              <a:ext cx="130100" cy="62225"/>
            </a:xfrm>
            <a:custGeom>
              <a:avLst/>
              <a:gdLst/>
              <a:ahLst/>
              <a:cxnLst/>
              <a:rect l="l" t="t" r="r" b="b"/>
              <a:pathLst>
                <a:path w="5204" h="2489" extrusionOk="0">
                  <a:moveTo>
                    <a:pt x="775" y="0"/>
                  </a:moveTo>
                  <a:cubicBezTo>
                    <a:pt x="310" y="346"/>
                    <a:pt x="1" y="893"/>
                    <a:pt x="1" y="1501"/>
                  </a:cubicBezTo>
                  <a:lnTo>
                    <a:pt x="1" y="2489"/>
                  </a:lnTo>
                  <a:lnTo>
                    <a:pt x="5204" y="2489"/>
                  </a:lnTo>
                  <a:lnTo>
                    <a:pt x="52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5"/>
            <p:cNvSpPr/>
            <p:nvPr/>
          </p:nvSpPr>
          <p:spPr>
            <a:xfrm>
              <a:off x="2216100" y="2263100"/>
              <a:ext cx="97950" cy="235475"/>
            </a:xfrm>
            <a:custGeom>
              <a:avLst/>
              <a:gdLst/>
              <a:ahLst/>
              <a:cxnLst/>
              <a:rect l="l" t="t" r="r" b="b"/>
              <a:pathLst>
                <a:path w="3918" h="9419" extrusionOk="0">
                  <a:moveTo>
                    <a:pt x="1" y="1"/>
                  </a:moveTo>
                  <a:lnTo>
                    <a:pt x="1" y="9419"/>
                  </a:lnTo>
                  <a:lnTo>
                    <a:pt x="3918" y="9419"/>
                  </a:lnTo>
                  <a:lnTo>
                    <a:pt x="39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2201525" y="2013675"/>
              <a:ext cx="126525" cy="130100"/>
            </a:xfrm>
            <a:custGeom>
              <a:avLst/>
              <a:gdLst/>
              <a:ahLst/>
              <a:cxnLst/>
              <a:rect l="l" t="t" r="r" b="b"/>
              <a:pathLst>
                <a:path w="5061" h="5204" extrusionOk="0">
                  <a:moveTo>
                    <a:pt x="2596" y="1"/>
                  </a:moveTo>
                  <a:cubicBezTo>
                    <a:pt x="1584" y="1"/>
                    <a:pt x="643" y="643"/>
                    <a:pt x="286" y="1596"/>
                  </a:cubicBezTo>
                  <a:lnTo>
                    <a:pt x="0" y="2346"/>
                  </a:lnTo>
                  <a:cubicBezTo>
                    <a:pt x="381" y="2632"/>
                    <a:pt x="655" y="3001"/>
                    <a:pt x="786" y="3441"/>
                  </a:cubicBezTo>
                  <a:lnTo>
                    <a:pt x="1346" y="1977"/>
                  </a:lnTo>
                  <a:cubicBezTo>
                    <a:pt x="1536" y="1453"/>
                    <a:pt x="2048" y="1120"/>
                    <a:pt x="2596" y="1120"/>
                  </a:cubicBezTo>
                  <a:cubicBezTo>
                    <a:pt x="3334" y="1120"/>
                    <a:pt x="3929" y="1715"/>
                    <a:pt x="3929" y="2453"/>
                  </a:cubicBezTo>
                  <a:cubicBezTo>
                    <a:pt x="3929" y="3001"/>
                    <a:pt x="3596" y="3513"/>
                    <a:pt x="3072" y="3703"/>
                  </a:cubicBezTo>
                  <a:lnTo>
                    <a:pt x="869" y="4549"/>
                  </a:lnTo>
                  <a:cubicBezTo>
                    <a:pt x="822" y="4787"/>
                    <a:pt x="762" y="5001"/>
                    <a:pt x="655" y="5204"/>
                  </a:cubicBezTo>
                  <a:lnTo>
                    <a:pt x="2346" y="5204"/>
                  </a:lnTo>
                  <a:lnTo>
                    <a:pt x="3477" y="4775"/>
                  </a:lnTo>
                  <a:cubicBezTo>
                    <a:pt x="4429" y="4418"/>
                    <a:pt x="5060" y="3477"/>
                    <a:pt x="5060" y="2465"/>
                  </a:cubicBezTo>
                  <a:cubicBezTo>
                    <a:pt x="5060" y="1096"/>
                    <a:pt x="3953" y="1"/>
                    <a:pt x="25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1959225" y="2263100"/>
              <a:ext cx="97950" cy="235475"/>
            </a:xfrm>
            <a:custGeom>
              <a:avLst/>
              <a:gdLst/>
              <a:ahLst/>
              <a:cxnLst/>
              <a:rect l="l" t="t" r="r" b="b"/>
              <a:pathLst>
                <a:path w="3918" h="9419" extrusionOk="0">
                  <a:moveTo>
                    <a:pt x="0" y="1"/>
                  </a:moveTo>
                  <a:lnTo>
                    <a:pt x="0" y="9419"/>
                  </a:lnTo>
                  <a:lnTo>
                    <a:pt x="3918" y="9419"/>
                  </a:lnTo>
                  <a:lnTo>
                    <a:pt x="39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1944650" y="2013375"/>
              <a:ext cx="126825" cy="130400"/>
            </a:xfrm>
            <a:custGeom>
              <a:avLst/>
              <a:gdLst/>
              <a:ahLst/>
              <a:cxnLst/>
              <a:rect l="l" t="t" r="r" b="b"/>
              <a:pathLst>
                <a:path w="5073" h="5216" extrusionOk="0">
                  <a:moveTo>
                    <a:pt x="2465" y="1"/>
                  </a:moveTo>
                  <a:cubicBezTo>
                    <a:pt x="1095" y="1"/>
                    <a:pt x="0" y="1120"/>
                    <a:pt x="0" y="2465"/>
                  </a:cubicBezTo>
                  <a:cubicBezTo>
                    <a:pt x="12" y="3501"/>
                    <a:pt x="655" y="4430"/>
                    <a:pt x="1607" y="4787"/>
                  </a:cubicBezTo>
                  <a:lnTo>
                    <a:pt x="2738" y="5216"/>
                  </a:lnTo>
                  <a:lnTo>
                    <a:pt x="4417" y="5216"/>
                  </a:lnTo>
                  <a:cubicBezTo>
                    <a:pt x="4310" y="5013"/>
                    <a:pt x="4251" y="4799"/>
                    <a:pt x="4203" y="4573"/>
                  </a:cubicBezTo>
                  <a:lnTo>
                    <a:pt x="2000" y="3715"/>
                  </a:lnTo>
                  <a:cubicBezTo>
                    <a:pt x="1488" y="3525"/>
                    <a:pt x="1143" y="3025"/>
                    <a:pt x="1143" y="2465"/>
                  </a:cubicBezTo>
                  <a:cubicBezTo>
                    <a:pt x="1143" y="1727"/>
                    <a:pt x="1738" y="1132"/>
                    <a:pt x="2477" y="1132"/>
                  </a:cubicBezTo>
                  <a:cubicBezTo>
                    <a:pt x="3036" y="1132"/>
                    <a:pt x="3536" y="1477"/>
                    <a:pt x="3727" y="1989"/>
                  </a:cubicBezTo>
                  <a:lnTo>
                    <a:pt x="4286" y="3453"/>
                  </a:lnTo>
                  <a:cubicBezTo>
                    <a:pt x="4429" y="3025"/>
                    <a:pt x="4703" y="2644"/>
                    <a:pt x="5072" y="2370"/>
                  </a:cubicBezTo>
                  <a:lnTo>
                    <a:pt x="4774" y="1596"/>
                  </a:lnTo>
                  <a:cubicBezTo>
                    <a:pt x="4417" y="644"/>
                    <a:pt x="3477" y="1"/>
                    <a:pt x="24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5"/>
          <p:cNvGrpSpPr/>
          <p:nvPr/>
        </p:nvGrpSpPr>
        <p:grpSpPr>
          <a:xfrm>
            <a:off x="1568688" y="2279381"/>
            <a:ext cx="484900" cy="485500"/>
            <a:chOff x="1386775" y="1923875"/>
            <a:chExt cx="484900" cy="485500"/>
          </a:xfrm>
        </p:grpSpPr>
        <p:sp>
          <p:nvSpPr>
            <p:cNvPr id="980" name="Google Shape;980;p55"/>
            <p:cNvSpPr/>
            <p:nvPr/>
          </p:nvSpPr>
          <p:spPr>
            <a:xfrm>
              <a:off x="1571900" y="2203675"/>
              <a:ext cx="106600" cy="106275"/>
            </a:xfrm>
            <a:custGeom>
              <a:avLst/>
              <a:gdLst/>
              <a:ahLst/>
              <a:cxnLst/>
              <a:rect l="l" t="t" r="r" b="b"/>
              <a:pathLst>
                <a:path w="4264" h="4251" extrusionOk="0">
                  <a:moveTo>
                    <a:pt x="1192" y="0"/>
                  </a:moveTo>
                  <a:cubicBezTo>
                    <a:pt x="477" y="381"/>
                    <a:pt x="1" y="1132"/>
                    <a:pt x="1" y="1989"/>
                  </a:cubicBezTo>
                  <a:cubicBezTo>
                    <a:pt x="1" y="3239"/>
                    <a:pt x="1013" y="4251"/>
                    <a:pt x="2263" y="4251"/>
                  </a:cubicBezTo>
                  <a:cubicBezTo>
                    <a:pt x="3132" y="4251"/>
                    <a:pt x="3870" y="3775"/>
                    <a:pt x="4263" y="3060"/>
                  </a:cubicBezTo>
                  <a:lnTo>
                    <a:pt x="4263" y="3060"/>
                  </a:lnTo>
                  <a:cubicBezTo>
                    <a:pt x="3978" y="3179"/>
                    <a:pt x="3668" y="3263"/>
                    <a:pt x="3335" y="3263"/>
                  </a:cubicBezTo>
                  <a:cubicBezTo>
                    <a:pt x="2061" y="3263"/>
                    <a:pt x="1001" y="2215"/>
                    <a:pt x="1001" y="917"/>
                  </a:cubicBezTo>
                  <a:cubicBezTo>
                    <a:pt x="1001" y="596"/>
                    <a:pt x="1061" y="286"/>
                    <a:pt x="11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1714500" y="2317975"/>
              <a:ext cx="157175" cy="91100"/>
            </a:xfrm>
            <a:custGeom>
              <a:avLst/>
              <a:gdLst/>
              <a:ahLst/>
              <a:cxnLst/>
              <a:rect l="l" t="t" r="r" b="b"/>
              <a:pathLst>
                <a:path w="6287" h="3644" extrusionOk="0">
                  <a:moveTo>
                    <a:pt x="3143" y="0"/>
                  </a:moveTo>
                  <a:cubicBezTo>
                    <a:pt x="2215" y="12"/>
                    <a:pt x="1441" y="679"/>
                    <a:pt x="1322" y="1572"/>
                  </a:cubicBezTo>
                  <a:lnTo>
                    <a:pt x="1262" y="2060"/>
                  </a:lnTo>
                  <a:lnTo>
                    <a:pt x="774" y="2060"/>
                  </a:lnTo>
                  <a:cubicBezTo>
                    <a:pt x="345" y="2060"/>
                    <a:pt x="0" y="2417"/>
                    <a:pt x="0" y="2858"/>
                  </a:cubicBezTo>
                  <a:cubicBezTo>
                    <a:pt x="0" y="3287"/>
                    <a:pt x="357" y="3644"/>
                    <a:pt x="786" y="3644"/>
                  </a:cubicBezTo>
                  <a:lnTo>
                    <a:pt x="5489" y="3644"/>
                  </a:lnTo>
                  <a:cubicBezTo>
                    <a:pt x="5929" y="3644"/>
                    <a:pt x="6287" y="3287"/>
                    <a:pt x="6287" y="2858"/>
                  </a:cubicBezTo>
                  <a:cubicBezTo>
                    <a:pt x="6287" y="2417"/>
                    <a:pt x="5941" y="2084"/>
                    <a:pt x="5513" y="2060"/>
                  </a:cubicBezTo>
                  <a:lnTo>
                    <a:pt x="5013" y="2060"/>
                  </a:lnTo>
                  <a:lnTo>
                    <a:pt x="4941" y="1572"/>
                  </a:lnTo>
                  <a:cubicBezTo>
                    <a:pt x="4822" y="679"/>
                    <a:pt x="4048" y="0"/>
                    <a:pt x="31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1451050" y="1923875"/>
              <a:ext cx="355150" cy="485200"/>
            </a:xfrm>
            <a:custGeom>
              <a:avLst/>
              <a:gdLst/>
              <a:ahLst/>
              <a:cxnLst/>
              <a:rect l="l" t="t" r="r" b="b"/>
              <a:pathLst>
                <a:path w="14206" h="19408" extrusionOk="0">
                  <a:moveTo>
                    <a:pt x="6538" y="5442"/>
                  </a:moveTo>
                  <a:lnTo>
                    <a:pt x="6538" y="6573"/>
                  </a:lnTo>
                  <a:lnTo>
                    <a:pt x="5395" y="6573"/>
                  </a:lnTo>
                  <a:lnTo>
                    <a:pt x="5395" y="5442"/>
                  </a:lnTo>
                  <a:close/>
                  <a:moveTo>
                    <a:pt x="8824" y="5442"/>
                  </a:moveTo>
                  <a:lnTo>
                    <a:pt x="8824" y="6573"/>
                  </a:lnTo>
                  <a:lnTo>
                    <a:pt x="7681" y="6573"/>
                  </a:lnTo>
                  <a:lnTo>
                    <a:pt x="7681" y="5442"/>
                  </a:lnTo>
                  <a:close/>
                  <a:moveTo>
                    <a:pt x="7097" y="9776"/>
                  </a:moveTo>
                  <a:cubicBezTo>
                    <a:pt x="7264" y="9776"/>
                    <a:pt x="7430" y="9788"/>
                    <a:pt x="7609" y="9823"/>
                  </a:cubicBezTo>
                  <a:lnTo>
                    <a:pt x="8097" y="9895"/>
                  </a:lnTo>
                  <a:lnTo>
                    <a:pt x="8097" y="10859"/>
                  </a:lnTo>
                  <a:lnTo>
                    <a:pt x="7740" y="11014"/>
                  </a:lnTo>
                  <a:cubicBezTo>
                    <a:pt x="7276" y="11192"/>
                    <a:pt x="6978" y="11633"/>
                    <a:pt x="6978" y="12133"/>
                  </a:cubicBezTo>
                  <a:cubicBezTo>
                    <a:pt x="6978" y="12788"/>
                    <a:pt x="7514" y="13336"/>
                    <a:pt x="8169" y="13336"/>
                  </a:cubicBezTo>
                  <a:cubicBezTo>
                    <a:pt x="8669" y="13336"/>
                    <a:pt x="9109" y="13038"/>
                    <a:pt x="9288" y="12574"/>
                  </a:cubicBezTo>
                  <a:lnTo>
                    <a:pt x="9443" y="12216"/>
                  </a:lnTo>
                  <a:lnTo>
                    <a:pt x="10407" y="12216"/>
                  </a:lnTo>
                  <a:lnTo>
                    <a:pt x="10478" y="12705"/>
                  </a:lnTo>
                  <a:cubicBezTo>
                    <a:pt x="10514" y="12871"/>
                    <a:pt x="10526" y="13050"/>
                    <a:pt x="10526" y="13217"/>
                  </a:cubicBezTo>
                  <a:cubicBezTo>
                    <a:pt x="10526" y="15086"/>
                    <a:pt x="8990" y="16622"/>
                    <a:pt x="7121" y="16622"/>
                  </a:cubicBezTo>
                  <a:cubicBezTo>
                    <a:pt x="5240" y="16622"/>
                    <a:pt x="3704" y="15086"/>
                    <a:pt x="3704" y="13217"/>
                  </a:cubicBezTo>
                  <a:cubicBezTo>
                    <a:pt x="3704" y="11312"/>
                    <a:pt x="5228" y="9776"/>
                    <a:pt x="7097" y="9776"/>
                  </a:cubicBezTo>
                  <a:close/>
                  <a:moveTo>
                    <a:pt x="6538" y="1"/>
                  </a:moveTo>
                  <a:cubicBezTo>
                    <a:pt x="6538" y="846"/>
                    <a:pt x="6133" y="1656"/>
                    <a:pt x="5454" y="2168"/>
                  </a:cubicBezTo>
                  <a:lnTo>
                    <a:pt x="3466" y="3656"/>
                  </a:lnTo>
                  <a:cubicBezTo>
                    <a:pt x="2597" y="4311"/>
                    <a:pt x="2144" y="5358"/>
                    <a:pt x="2251" y="6442"/>
                  </a:cubicBezTo>
                  <a:cubicBezTo>
                    <a:pt x="2311" y="7049"/>
                    <a:pt x="2549" y="7609"/>
                    <a:pt x="2906" y="8049"/>
                  </a:cubicBezTo>
                  <a:cubicBezTo>
                    <a:pt x="1227" y="8621"/>
                    <a:pt x="1" y="10204"/>
                    <a:pt x="1" y="12085"/>
                  </a:cubicBezTo>
                  <a:lnTo>
                    <a:pt x="1" y="14669"/>
                  </a:lnTo>
                  <a:cubicBezTo>
                    <a:pt x="191" y="14645"/>
                    <a:pt x="358" y="14633"/>
                    <a:pt x="537" y="14633"/>
                  </a:cubicBezTo>
                  <a:cubicBezTo>
                    <a:pt x="1858" y="14633"/>
                    <a:pt x="3013" y="15526"/>
                    <a:pt x="3382" y="16753"/>
                  </a:cubicBezTo>
                  <a:cubicBezTo>
                    <a:pt x="4204" y="16979"/>
                    <a:pt x="4811" y="17729"/>
                    <a:pt x="4811" y="18622"/>
                  </a:cubicBezTo>
                  <a:cubicBezTo>
                    <a:pt x="4811" y="18896"/>
                    <a:pt x="4752" y="19158"/>
                    <a:pt x="4644" y="19408"/>
                  </a:cubicBezTo>
                  <a:lnTo>
                    <a:pt x="9574" y="19408"/>
                  </a:lnTo>
                  <a:cubicBezTo>
                    <a:pt x="9466" y="19170"/>
                    <a:pt x="9407" y="18896"/>
                    <a:pt x="9407" y="18622"/>
                  </a:cubicBezTo>
                  <a:cubicBezTo>
                    <a:pt x="9407" y="17729"/>
                    <a:pt x="10014" y="16979"/>
                    <a:pt x="10836" y="16753"/>
                  </a:cubicBezTo>
                  <a:cubicBezTo>
                    <a:pt x="11193" y="15526"/>
                    <a:pt x="12360" y="14633"/>
                    <a:pt x="13681" y="14633"/>
                  </a:cubicBezTo>
                  <a:cubicBezTo>
                    <a:pt x="13860" y="14633"/>
                    <a:pt x="14038" y="14645"/>
                    <a:pt x="14205" y="14669"/>
                  </a:cubicBezTo>
                  <a:lnTo>
                    <a:pt x="14205" y="12085"/>
                  </a:lnTo>
                  <a:cubicBezTo>
                    <a:pt x="14205" y="10204"/>
                    <a:pt x="12979" y="8621"/>
                    <a:pt x="11300" y="8049"/>
                  </a:cubicBezTo>
                  <a:cubicBezTo>
                    <a:pt x="11657" y="7609"/>
                    <a:pt x="11895" y="7037"/>
                    <a:pt x="11955" y="6442"/>
                  </a:cubicBezTo>
                  <a:cubicBezTo>
                    <a:pt x="12074" y="5358"/>
                    <a:pt x="11610" y="4311"/>
                    <a:pt x="10729" y="3656"/>
                  </a:cubicBezTo>
                  <a:lnTo>
                    <a:pt x="8752" y="2168"/>
                  </a:lnTo>
                  <a:cubicBezTo>
                    <a:pt x="8073" y="1668"/>
                    <a:pt x="7669" y="846"/>
                    <a:pt x="76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1386775" y="2318275"/>
              <a:ext cx="156875" cy="91100"/>
            </a:xfrm>
            <a:custGeom>
              <a:avLst/>
              <a:gdLst/>
              <a:ahLst/>
              <a:cxnLst/>
              <a:rect l="l" t="t" r="r" b="b"/>
              <a:pathLst>
                <a:path w="6275" h="3644" extrusionOk="0">
                  <a:moveTo>
                    <a:pt x="3120" y="0"/>
                  </a:moveTo>
                  <a:cubicBezTo>
                    <a:pt x="2215" y="0"/>
                    <a:pt x="1441" y="667"/>
                    <a:pt x="1322" y="1572"/>
                  </a:cubicBezTo>
                  <a:lnTo>
                    <a:pt x="1262" y="2072"/>
                  </a:lnTo>
                  <a:lnTo>
                    <a:pt x="774" y="2072"/>
                  </a:lnTo>
                  <a:cubicBezTo>
                    <a:pt x="346" y="2072"/>
                    <a:pt x="0" y="2417"/>
                    <a:pt x="0" y="2858"/>
                  </a:cubicBezTo>
                  <a:cubicBezTo>
                    <a:pt x="0" y="3286"/>
                    <a:pt x="357" y="3644"/>
                    <a:pt x="786" y="3644"/>
                  </a:cubicBezTo>
                  <a:lnTo>
                    <a:pt x="5489" y="3644"/>
                  </a:lnTo>
                  <a:cubicBezTo>
                    <a:pt x="5918" y="3644"/>
                    <a:pt x="6275" y="3286"/>
                    <a:pt x="6275" y="2858"/>
                  </a:cubicBezTo>
                  <a:cubicBezTo>
                    <a:pt x="6251" y="2405"/>
                    <a:pt x="5906" y="2072"/>
                    <a:pt x="5477" y="2072"/>
                  </a:cubicBezTo>
                  <a:lnTo>
                    <a:pt x="4989" y="2072"/>
                  </a:lnTo>
                  <a:lnTo>
                    <a:pt x="4929" y="1572"/>
                  </a:lnTo>
                  <a:cubicBezTo>
                    <a:pt x="4810" y="679"/>
                    <a:pt x="4036" y="0"/>
                    <a:pt x="3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55"/>
          <p:cNvGrpSpPr/>
          <p:nvPr/>
        </p:nvGrpSpPr>
        <p:grpSpPr>
          <a:xfrm>
            <a:off x="814613" y="1455256"/>
            <a:ext cx="485225" cy="484625"/>
            <a:chOff x="784600" y="1240450"/>
            <a:chExt cx="485225" cy="484625"/>
          </a:xfrm>
        </p:grpSpPr>
        <p:sp>
          <p:nvSpPr>
            <p:cNvPr id="985" name="Google Shape;985;p55"/>
            <p:cNvSpPr/>
            <p:nvPr/>
          </p:nvSpPr>
          <p:spPr>
            <a:xfrm>
              <a:off x="903375" y="1240450"/>
              <a:ext cx="146775" cy="146475"/>
            </a:xfrm>
            <a:custGeom>
              <a:avLst/>
              <a:gdLst/>
              <a:ahLst/>
              <a:cxnLst/>
              <a:rect l="l" t="t" r="r" b="b"/>
              <a:pathLst>
                <a:path w="5871" h="5859" extrusionOk="0">
                  <a:moveTo>
                    <a:pt x="2929" y="1"/>
                  </a:moveTo>
                  <a:cubicBezTo>
                    <a:pt x="1310" y="1"/>
                    <a:pt x="0" y="1311"/>
                    <a:pt x="0" y="2930"/>
                  </a:cubicBezTo>
                  <a:cubicBezTo>
                    <a:pt x="0" y="4549"/>
                    <a:pt x="1310" y="5859"/>
                    <a:pt x="2929" y="5859"/>
                  </a:cubicBezTo>
                  <a:cubicBezTo>
                    <a:pt x="4561" y="5859"/>
                    <a:pt x="5870" y="4549"/>
                    <a:pt x="5870" y="2930"/>
                  </a:cubicBezTo>
                  <a:cubicBezTo>
                    <a:pt x="5870" y="2775"/>
                    <a:pt x="5846" y="2632"/>
                    <a:pt x="5835" y="2489"/>
                  </a:cubicBezTo>
                  <a:lnTo>
                    <a:pt x="5751" y="2489"/>
                  </a:lnTo>
                  <a:cubicBezTo>
                    <a:pt x="5477" y="3168"/>
                    <a:pt x="4823" y="3656"/>
                    <a:pt x="4049" y="3656"/>
                  </a:cubicBezTo>
                  <a:cubicBezTo>
                    <a:pt x="3037" y="3656"/>
                    <a:pt x="2215" y="2835"/>
                    <a:pt x="2215" y="1823"/>
                  </a:cubicBezTo>
                  <a:cubicBezTo>
                    <a:pt x="2215" y="1049"/>
                    <a:pt x="2691" y="394"/>
                    <a:pt x="3358" y="132"/>
                  </a:cubicBezTo>
                  <a:lnTo>
                    <a:pt x="3358" y="25"/>
                  </a:lnTo>
                  <a:cubicBezTo>
                    <a:pt x="3227" y="13"/>
                    <a:pt x="3084" y="1"/>
                    <a:pt x="2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1069475" y="1477400"/>
              <a:ext cx="200350" cy="98550"/>
            </a:xfrm>
            <a:custGeom>
              <a:avLst/>
              <a:gdLst/>
              <a:ahLst/>
              <a:cxnLst/>
              <a:rect l="l" t="t" r="r" b="b"/>
              <a:pathLst>
                <a:path w="8014" h="3942" extrusionOk="0">
                  <a:moveTo>
                    <a:pt x="1524" y="0"/>
                  </a:moveTo>
                  <a:lnTo>
                    <a:pt x="1524" y="1358"/>
                  </a:lnTo>
                  <a:cubicBezTo>
                    <a:pt x="738" y="1489"/>
                    <a:pt x="95" y="2132"/>
                    <a:pt x="0" y="2929"/>
                  </a:cubicBezTo>
                  <a:cubicBezTo>
                    <a:pt x="1381" y="3584"/>
                    <a:pt x="2917" y="3941"/>
                    <a:pt x="4501" y="3941"/>
                  </a:cubicBezTo>
                  <a:lnTo>
                    <a:pt x="8013" y="3941"/>
                  </a:lnTo>
                  <a:lnTo>
                    <a:pt x="8013" y="3203"/>
                  </a:lnTo>
                  <a:cubicBezTo>
                    <a:pt x="8013" y="2274"/>
                    <a:pt x="7346" y="1500"/>
                    <a:pt x="6453" y="1358"/>
                  </a:cubicBezTo>
                  <a:lnTo>
                    <a:pt x="6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784600" y="1422625"/>
              <a:ext cx="484325" cy="302450"/>
            </a:xfrm>
            <a:custGeom>
              <a:avLst/>
              <a:gdLst/>
              <a:ahLst/>
              <a:cxnLst/>
              <a:rect l="l" t="t" r="r" b="b"/>
              <a:pathLst>
                <a:path w="19373" h="12098" extrusionOk="0">
                  <a:moveTo>
                    <a:pt x="1" y="1"/>
                  </a:moveTo>
                  <a:lnTo>
                    <a:pt x="1" y="12097"/>
                  </a:lnTo>
                  <a:lnTo>
                    <a:pt x="4740" y="12097"/>
                  </a:lnTo>
                  <a:lnTo>
                    <a:pt x="4740" y="8811"/>
                  </a:lnTo>
                  <a:lnTo>
                    <a:pt x="3847" y="8811"/>
                  </a:lnTo>
                  <a:cubicBezTo>
                    <a:pt x="2727" y="8811"/>
                    <a:pt x="1811" y="7906"/>
                    <a:pt x="1811" y="6775"/>
                  </a:cubicBezTo>
                  <a:lnTo>
                    <a:pt x="1811" y="5537"/>
                  </a:lnTo>
                  <a:lnTo>
                    <a:pt x="2942" y="5537"/>
                  </a:lnTo>
                  <a:lnTo>
                    <a:pt x="2942" y="6775"/>
                  </a:lnTo>
                  <a:cubicBezTo>
                    <a:pt x="2942" y="7263"/>
                    <a:pt x="3335" y="7668"/>
                    <a:pt x="3835" y="7668"/>
                  </a:cubicBezTo>
                  <a:lnTo>
                    <a:pt x="4728" y="7668"/>
                  </a:lnTo>
                  <a:lnTo>
                    <a:pt x="4728" y="4596"/>
                  </a:lnTo>
                  <a:lnTo>
                    <a:pt x="5859" y="4596"/>
                  </a:lnTo>
                  <a:lnTo>
                    <a:pt x="5859" y="9145"/>
                  </a:lnTo>
                  <a:lnTo>
                    <a:pt x="6752" y="9145"/>
                  </a:lnTo>
                  <a:cubicBezTo>
                    <a:pt x="7240" y="9145"/>
                    <a:pt x="7645" y="8740"/>
                    <a:pt x="7645" y="8252"/>
                  </a:cubicBezTo>
                  <a:lnTo>
                    <a:pt x="7645" y="7013"/>
                  </a:lnTo>
                  <a:lnTo>
                    <a:pt x="8776" y="7013"/>
                  </a:lnTo>
                  <a:lnTo>
                    <a:pt x="8776" y="8252"/>
                  </a:lnTo>
                  <a:cubicBezTo>
                    <a:pt x="8776" y="9359"/>
                    <a:pt x="7859" y="10288"/>
                    <a:pt x="6728" y="10288"/>
                  </a:cubicBezTo>
                  <a:lnTo>
                    <a:pt x="5835" y="10288"/>
                  </a:lnTo>
                  <a:lnTo>
                    <a:pt x="5835" y="12097"/>
                  </a:lnTo>
                  <a:lnTo>
                    <a:pt x="19372" y="12097"/>
                  </a:lnTo>
                  <a:lnTo>
                    <a:pt x="19372" y="7263"/>
                  </a:lnTo>
                  <a:lnTo>
                    <a:pt x="15860" y="7263"/>
                  </a:lnTo>
                  <a:cubicBezTo>
                    <a:pt x="15831" y="7264"/>
                    <a:pt x="15803" y="7264"/>
                    <a:pt x="15774" y="7264"/>
                  </a:cubicBezTo>
                  <a:cubicBezTo>
                    <a:pt x="14314" y="7264"/>
                    <a:pt x="12833" y="6966"/>
                    <a:pt x="11455" y="6382"/>
                  </a:cubicBezTo>
                  <a:cubicBezTo>
                    <a:pt x="10038" y="5811"/>
                    <a:pt x="8752" y="4954"/>
                    <a:pt x="7669" y="3870"/>
                  </a:cubicBezTo>
                  <a:lnTo>
                    <a:pt x="6871" y="3060"/>
                  </a:lnTo>
                  <a:cubicBezTo>
                    <a:pt x="5025" y="1215"/>
                    <a:pt x="2596" y="14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1073325" y="1240450"/>
              <a:ext cx="192625" cy="208700"/>
            </a:xfrm>
            <a:custGeom>
              <a:avLst/>
              <a:gdLst/>
              <a:ahLst/>
              <a:cxnLst/>
              <a:rect l="l" t="t" r="r" b="b"/>
              <a:pathLst>
                <a:path w="7705" h="8348" extrusionOk="0">
                  <a:moveTo>
                    <a:pt x="2799" y="1"/>
                  </a:moveTo>
                  <a:cubicBezTo>
                    <a:pt x="2144" y="656"/>
                    <a:pt x="2144" y="1739"/>
                    <a:pt x="2799" y="2394"/>
                  </a:cubicBezTo>
                  <a:cubicBezTo>
                    <a:pt x="2918" y="2513"/>
                    <a:pt x="3073" y="2620"/>
                    <a:pt x="3216" y="2704"/>
                  </a:cubicBezTo>
                  <a:cubicBezTo>
                    <a:pt x="3132" y="3073"/>
                    <a:pt x="2906" y="3418"/>
                    <a:pt x="2597" y="3656"/>
                  </a:cubicBezTo>
                  <a:lnTo>
                    <a:pt x="1239" y="4680"/>
                  </a:lnTo>
                  <a:cubicBezTo>
                    <a:pt x="572" y="5192"/>
                    <a:pt x="239" y="5978"/>
                    <a:pt x="346" y="6799"/>
                  </a:cubicBezTo>
                  <a:cubicBezTo>
                    <a:pt x="358" y="6942"/>
                    <a:pt x="394" y="7097"/>
                    <a:pt x="453" y="7228"/>
                  </a:cubicBezTo>
                  <a:lnTo>
                    <a:pt x="1" y="7228"/>
                  </a:lnTo>
                  <a:lnTo>
                    <a:pt x="1" y="8347"/>
                  </a:lnTo>
                  <a:lnTo>
                    <a:pt x="7704" y="8347"/>
                  </a:lnTo>
                  <a:lnTo>
                    <a:pt x="7704" y="7228"/>
                  </a:lnTo>
                  <a:lnTo>
                    <a:pt x="7240" y="7228"/>
                  </a:lnTo>
                  <a:cubicBezTo>
                    <a:pt x="7288" y="7097"/>
                    <a:pt x="7311" y="6942"/>
                    <a:pt x="7347" y="6799"/>
                  </a:cubicBezTo>
                  <a:cubicBezTo>
                    <a:pt x="7442" y="5978"/>
                    <a:pt x="7109" y="5180"/>
                    <a:pt x="6454" y="4680"/>
                  </a:cubicBezTo>
                  <a:lnTo>
                    <a:pt x="5097" y="3656"/>
                  </a:lnTo>
                  <a:cubicBezTo>
                    <a:pt x="4811" y="3454"/>
                    <a:pt x="4597" y="3156"/>
                    <a:pt x="4502" y="2823"/>
                  </a:cubicBezTo>
                  <a:cubicBezTo>
                    <a:pt x="4763" y="2751"/>
                    <a:pt x="5002" y="2596"/>
                    <a:pt x="5216" y="2394"/>
                  </a:cubicBezTo>
                  <a:lnTo>
                    <a:pt x="4406" y="1584"/>
                  </a:lnTo>
                  <a:cubicBezTo>
                    <a:pt x="4311" y="1692"/>
                    <a:pt x="4156" y="1751"/>
                    <a:pt x="4013" y="1751"/>
                  </a:cubicBezTo>
                  <a:cubicBezTo>
                    <a:pt x="3859" y="1751"/>
                    <a:pt x="3728" y="1692"/>
                    <a:pt x="3609" y="1584"/>
                  </a:cubicBezTo>
                  <a:cubicBezTo>
                    <a:pt x="3382" y="1370"/>
                    <a:pt x="3382" y="1025"/>
                    <a:pt x="3609" y="799"/>
                  </a:cubicBezTo>
                  <a:lnTo>
                    <a:pt x="279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55"/>
          <p:cNvGrpSpPr/>
          <p:nvPr/>
        </p:nvGrpSpPr>
        <p:grpSpPr>
          <a:xfrm>
            <a:off x="6475738" y="4005400"/>
            <a:ext cx="449200" cy="484300"/>
            <a:chOff x="5634975" y="3346875"/>
            <a:chExt cx="449200" cy="484300"/>
          </a:xfrm>
        </p:grpSpPr>
        <p:sp>
          <p:nvSpPr>
            <p:cNvPr id="990" name="Google Shape;990;p55"/>
            <p:cNvSpPr/>
            <p:nvPr/>
          </p:nvSpPr>
          <p:spPr>
            <a:xfrm>
              <a:off x="5742125" y="3769550"/>
              <a:ext cx="238750" cy="61625"/>
            </a:xfrm>
            <a:custGeom>
              <a:avLst/>
              <a:gdLst/>
              <a:ahLst/>
              <a:cxnLst/>
              <a:rect l="l" t="t" r="r" b="b"/>
              <a:pathLst>
                <a:path w="9550" h="2465" extrusionOk="0">
                  <a:moveTo>
                    <a:pt x="2894" y="0"/>
                  </a:moveTo>
                  <a:lnTo>
                    <a:pt x="2894" y="203"/>
                  </a:lnTo>
                  <a:cubicBezTo>
                    <a:pt x="2894" y="834"/>
                    <a:pt x="2382" y="1334"/>
                    <a:pt x="1763" y="1334"/>
                  </a:cubicBezTo>
                  <a:lnTo>
                    <a:pt x="1" y="1334"/>
                  </a:lnTo>
                  <a:lnTo>
                    <a:pt x="1" y="2465"/>
                  </a:lnTo>
                  <a:lnTo>
                    <a:pt x="9550" y="2465"/>
                  </a:lnTo>
                  <a:lnTo>
                    <a:pt x="9550" y="1334"/>
                  </a:lnTo>
                  <a:lnTo>
                    <a:pt x="7788" y="1334"/>
                  </a:lnTo>
                  <a:cubicBezTo>
                    <a:pt x="7774" y="1334"/>
                    <a:pt x="7760" y="1335"/>
                    <a:pt x="7746" y="1335"/>
                  </a:cubicBezTo>
                  <a:cubicBezTo>
                    <a:pt x="7145" y="1335"/>
                    <a:pt x="6645" y="831"/>
                    <a:pt x="6645" y="203"/>
                  </a:cubicBezTo>
                  <a:lnTo>
                    <a:pt x="6645" y="0"/>
                  </a:lnTo>
                  <a:cubicBezTo>
                    <a:pt x="6049" y="191"/>
                    <a:pt x="5418" y="298"/>
                    <a:pt x="4787" y="298"/>
                  </a:cubicBezTo>
                  <a:lnTo>
                    <a:pt x="4763" y="298"/>
                  </a:lnTo>
                  <a:cubicBezTo>
                    <a:pt x="4132" y="298"/>
                    <a:pt x="3501" y="191"/>
                    <a:pt x="289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826675" y="3598100"/>
              <a:ext cx="69975" cy="69975"/>
            </a:xfrm>
            <a:custGeom>
              <a:avLst/>
              <a:gdLst/>
              <a:ahLst/>
              <a:cxnLst/>
              <a:rect l="l" t="t" r="r" b="b"/>
              <a:pathLst>
                <a:path w="2799" h="2799" extrusionOk="0">
                  <a:moveTo>
                    <a:pt x="1405" y="0"/>
                  </a:moveTo>
                  <a:cubicBezTo>
                    <a:pt x="631" y="0"/>
                    <a:pt x="0" y="619"/>
                    <a:pt x="0" y="1393"/>
                  </a:cubicBezTo>
                  <a:cubicBezTo>
                    <a:pt x="0" y="2167"/>
                    <a:pt x="631" y="2798"/>
                    <a:pt x="1405" y="2798"/>
                  </a:cubicBezTo>
                  <a:cubicBezTo>
                    <a:pt x="2179" y="2798"/>
                    <a:pt x="2798" y="2167"/>
                    <a:pt x="2798" y="1393"/>
                  </a:cubicBezTo>
                  <a:cubicBezTo>
                    <a:pt x="2786" y="619"/>
                    <a:pt x="2155" y="0"/>
                    <a:pt x="14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789475" y="3346875"/>
              <a:ext cx="143775" cy="146175"/>
            </a:xfrm>
            <a:custGeom>
              <a:avLst/>
              <a:gdLst/>
              <a:ahLst/>
              <a:cxnLst/>
              <a:rect l="l" t="t" r="r" b="b"/>
              <a:pathLst>
                <a:path w="5751" h="5847" extrusionOk="0">
                  <a:moveTo>
                    <a:pt x="2869" y="1"/>
                  </a:moveTo>
                  <a:cubicBezTo>
                    <a:pt x="2119" y="1"/>
                    <a:pt x="1500" y="608"/>
                    <a:pt x="1500" y="1370"/>
                  </a:cubicBezTo>
                  <a:cubicBezTo>
                    <a:pt x="1500" y="1953"/>
                    <a:pt x="1881" y="2441"/>
                    <a:pt x="2381" y="2644"/>
                  </a:cubicBezTo>
                  <a:cubicBezTo>
                    <a:pt x="2334" y="2691"/>
                    <a:pt x="2274" y="2751"/>
                    <a:pt x="2215" y="2798"/>
                  </a:cubicBezTo>
                  <a:lnTo>
                    <a:pt x="1238" y="3525"/>
                  </a:lnTo>
                  <a:cubicBezTo>
                    <a:pt x="834" y="3822"/>
                    <a:pt x="691" y="4287"/>
                    <a:pt x="762" y="4715"/>
                  </a:cubicBezTo>
                  <a:lnTo>
                    <a:pt x="0" y="4715"/>
                  </a:lnTo>
                  <a:lnTo>
                    <a:pt x="0" y="5846"/>
                  </a:lnTo>
                  <a:lnTo>
                    <a:pt x="5751" y="5846"/>
                  </a:lnTo>
                  <a:lnTo>
                    <a:pt x="5751" y="4715"/>
                  </a:lnTo>
                  <a:lnTo>
                    <a:pt x="4989" y="4715"/>
                  </a:lnTo>
                  <a:cubicBezTo>
                    <a:pt x="5060" y="4287"/>
                    <a:pt x="4894" y="3822"/>
                    <a:pt x="4513" y="3525"/>
                  </a:cubicBezTo>
                  <a:lnTo>
                    <a:pt x="3524" y="2798"/>
                  </a:lnTo>
                  <a:cubicBezTo>
                    <a:pt x="3465" y="2751"/>
                    <a:pt x="3405" y="2703"/>
                    <a:pt x="3370" y="2644"/>
                  </a:cubicBezTo>
                  <a:cubicBezTo>
                    <a:pt x="3882" y="2453"/>
                    <a:pt x="4239" y="1965"/>
                    <a:pt x="4239" y="1370"/>
                  </a:cubicBezTo>
                  <a:cubicBezTo>
                    <a:pt x="4239" y="608"/>
                    <a:pt x="3631" y="1"/>
                    <a:pt x="28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634975" y="3504925"/>
              <a:ext cx="449200" cy="243800"/>
            </a:xfrm>
            <a:custGeom>
              <a:avLst/>
              <a:gdLst/>
              <a:ahLst/>
              <a:cxnLst/>
              <a:rect l="l" t="t" r="r" b="b"/>
              <a:pathLst>
                <a:path w="17968" h="9752" extrusionOk="0">
                  <a:moveTo>
                    <a:pt x="9073" y="2596"/>
                  </a:moveTo>
                  <a:cubicBezTo>
                    <a:pt x="10466" y="2596"/>
                    <a:pt x="11597" y="3727"/>
                    <a:pt x="11597" y="5120"/>
                  </a:cubicBezTo>
                  <a:cubicBezTo>
                    <a:pt x="11597" y="6502"/>
                    <a:pt x="10454" y="7656"/>
                    <a:pt x="9073" y="7656"/>
                  </a:cubicBezTo>
                  <a:cubicBezTo>
                    <a:pt x="7668" y="7656"/>
                    <a:pt x="6537" y="6525"/>
                    <a:pt x="6537" y="5120"/>
                  </a:cubicBezTo>
                  <a:cubicBezTo>
                    <a:pt x="6537" y="3727"/>
                    <a:pt x="7668" y="2596"/>
                    <a:pt x="9073" y="2596"/>
                  </a:cubicBezTo>
                  <a:close/>
                  <a:moveTo>
                    <a:pt x="14848" y="1"/>
                  </a:moveTo>
                  <a:cubicBezTo>
                    <a:pt x="13752" y="1"/>
                    <a:pt x="12800" y="548"/>
                    <a:pt x="12252" y="1382"/>
                  </a:cubicBezTo>
                  <a:cubicBezTo>
                    <a:pt x="11955" y="1120"/>
                    <a:pt x="11609" y="894"/>
                    <a:pt x="11252" y="703"/>
                  </a:cubicBezTo>
                  <a:lnTo>
                    <a:pt x="11169" y="656"/>
                  </a:lnTo>
                  <a:lnTo>
                    <a:pt x="6942" y="656"/>
                  </a:lnTo>
                  <a:cubicBezTo>
                    <a:pt x="6906" y="667"/>
                    <a:pt x="6883" y="703"/>
                    <a:pt x="6835" y="715"/>
                  </a:cubicBezTo>
                  <a:cubicBezTo>
                    <a:pt x="5347" y="1489"/>
                    <a:pt x="4311" y="3037"/>
                    <a:pt x="4263" y="4823"/>
                  </a:cubicBezTo>
                  <a:lnTo>
                    <a:pt x="3918" y="4823"/>
                  </a:lnTo>
                  <a:cubicBezTo>
                    <a:pt x="3513" y="4823"/>
                    <a:pt x="3192" y="4489"/>
                    <a:pt x="3192" y="4096"/>
                  </a:cubicBezTo>
                  <a:lnTo>
                    <a:pt x="3192" y="2834"/>
                  </a:lnTo>
                  <a:cubicBezTo>
                    <a:pt x="3192" y="1799"/>
                    <a:pt x="2358" y="953"/>
                    <a:pt x="1310" y="953"/>
                  </a:cubicBezTo>
                  <a:lnTo>
                    <a:pt x="1" y="953"/>
                  </a:lnTo>
                  <a:lnTo>
                    <a:pt x="1" y="2084"/>
                  </a:lnTo>
                  <a:lnTo>
                    <a:pt x="1310" y="2084"/>
                  </a:lnTo>
                  <a:cubicBezTo>
                    <a:pt x="1715" y="2084"/>
                    <a:pt x="2049" y="2418"/>
                    <a:pt x="2049" y="2811"/>
                  </a:cubicBezTo>
                  <a:lnTo>
                    <a:pt x="2049" y="4085"/>
                  </a:lnTo>
                  <a:cubicBezTo>
                    <a:pt x="2049" y="5108"/>
                    <a:pt x="2882" y="5954"/>
                    <a:pt x="3918" y="5954"/>
                  </a:cubicBezTo>
                  <a:lnTo>
                    <a:pt x="4370" y="5954"/>
                  </a:lnTo>
                  <a:cubicBezTo>
                    <a:pt x="4823" y="8133"/>
                    <a:pt x="6752" y="9752"/>
                    <a:pt x="9049" y="9752"/>
                  </a:cubicBezTo>
                  <a:lnTo>
                    <a:pt x="9073" y="9752"/>
                  </a:lnTo>
                  <a:cubicBezTo>
                    <a:pt x="11705" y="9752"/>
                    <a:pt x="13848" y="7609"/>
                    <a:pt x="13848" y="4954"/>
                  </a:cubicBezTo>
                  <a:cubicBezTo>
                    <a:pt x="13848" y="3977"/>
                    <a:pt x="13550" y="3049"/>
                    <a:pt x="13026" y="2275"/>
                  </a:cubicBezTo>
                  <a:cubicBezTo>
                    <a:pt x="13336" y="1596"/>
                    <a:pt x="14038" y="1120"/>
                    <a:pt x="14824" y="1120"/>
                  </a:cubicBezTo>
                  <a:cubicBezTo>
                    <a:pt x="15931" y="1120"/>
                    <a:pt x="16824" y="2013"/>
                    <a:pt x="16824" y="3108"/>
                  </a:cubicBezTo>
                  <a:cubicBezTo>
                    <a:pt x="16824" y="3858"/>
                    <a:pt x="16419" y="4525"/>
                    <a:pt x="15765" y="4870"/>
                  </a:cubicBezTo>
                  <a:cubicBezTo>
                    <a:pt x="15086" y="5228"/>
                    <a:pt x="14657" y="5942"/>
                    <a:pt x="14657" y="6716"/>
                  </a:cubicBezTo>
                  <a:cubicBezTo>
                    <a:pt x="14657" y="7871"/>
                    <a:pt x="15598" y="8811"/>
                    <a:pt x="16765" y="8811"/>
                  </a:cubicBezTo>
                  <a:lnTo>
                    <a:pt x="17955" y="8811"/>
                  </a:lnTo>
                  <a:lnTo>
                    <a:pt x="17955" y="7680"/>
                  </a:lnTo>
                  <a:lnTo>
                    <a:pt x="16765" y="7680"/>
                  </a:lnTo>
                  <a:cubicBezTo>
                    <a:pt x="16241" y="7680"/>
                    <a:pt x="15812" y="7252"/>
                    <a:pt x="15812" y="6728"/>
                  </a:cubicBezTo>
                  <a:cubicBezTo>
                    <a:pt x="15812" y="6371"/>
                    <a:pt x="16003" y="6049"/>
                    <a:pt x="16312" y="5882"/>
                  </a:cubicBezTo>
                  <a:cubicBezTo>
                    <a:pt x="17348" y="5335"/>
                    <a:pt x="17967" y="4275"/>
                    <a:pt x="17967" y="3132"/>
                  </a:cubicBezTo>
                  <a:cubicBezTo>
                    <a:pt x="17967" y="1406"/>
                    <a:pt x="16574" y="1"/>
                    <a:pt x="148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55"/>
          <p:cNvGrpSpPr/>
          <p:nvPr/>
        </p:nvGrpSpPr>
        <p:grpSpPr>
          <a:xfrm>
            <a:off x="7864725" y="4004800"/>
            <a:ext cx="443825" cy="485500"/>
            <a:chOff x="4456850" y="4078800"/>
            <a:chExt cx="443825" cy="485500"/>
          </a:xfrm>
        </p:grpSpPr>
        <p:sp>
          <p:nvSpPr>
            <p:cNvPr id="995" name="Google Shape;995;p55"/>
            <p:cNvSpPr/>
            <p:nvPr/>
          </p:nvSpPr>
          <p:spPr>
            <a:xfrm>
              <a:off x="4730100" y="4197275"/>
              <a:ext cx="52125" cy="52125"/>
            </a:xfrm>
            <a:custGeom>
              <a:avLst/>
              <a:gdLst/>
              <a:ahLst/>
              <a:cxnLst/>
              <a:rect l="l" t="t" r="r" b="b"/>
              <a:pathLst>
                <a:path w="2085" h="2085" extrusionOk="0">
                  <a:moveTo>
                    <a:pt x="1048" y="1"/>
                  </a:moveTo>
                  <a:lnTo>
                    <a:pt x="1" y="1048"/>
                  </a:lnTo>
                  <a:lnTo>
                    <a:pt x="1048" y="2084"/>
                  </a:lnTo>
                  <a:lnTo>
                    <a:pt x="2084" y="1048"/>
                  </a:lnTo>
                  <a:lnTo>
                    <a:pt x="10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4713725" y="4401175"/>
              <a:ext cx="163150" cy="163125"/>
            </a:xfrm>
            <a:custGeom>
              <a:avLst/>
              <a:gdLst/>
              <a:ahLst/>
              <a:cxnLst/>
              <a:rect l="l" t="t" r="r" b="b"/>
              <a:pathLst>
                <a:path w="6526" h="6525" extrusionOk="0">
                  <a:moveTo>
                    <a:pt x="4430" y="1298"/>
                  </a:moveTo>
                  <a:lnTo>
                    <a:pt x="5228" y="2108"/>
                  </a:lnTo>
                  <a:lnTo>
                    <a:pt x="4073" y="3263"/>
                  </a:lnTo>
                  <a:lnTo>
                    <a:pt x="5228" y="4429"/>
                  </a:lnTo>
                  <a:lnTo>
                    <a:pt x="4430" y="5227"/>
                  </a:lnTo>
                  <a:lnTo>
                    <a:pt x="3263" y="4072"/>
                  </a:lnTo>
                  <a:lnTo>
                    <a:pt x="2108" y="5227"/>
                  </a:lnTo>
                  <a:lnTo>
                    <a:pt x="1299" y="4429"/>
                  </a:lnTo>
                  <a:lnTo>
                    <a:pt x="2454" y="3263"/>
                  </a:lnTo>
                  <a:lnTo>
                    <a:pt x="1299" y="2108"/>
                  </a:lnTo>
                  <a:lnTo>
                    <a:pt x="2108" y="1298"/>
                  </a:lnTo>
                  <a:lnTo>
                    <a:pt x="3263" y="2465"/>
                  </a:lnTo>
                  <a:lnTo>
                    <a:pt x="4430" y="1298"/>
                  </a:lnTo>
                  <a:close/>
                  <a:moveTo>
                    <a:pt x="3263" y="0"/>
                  </a:moveTo>
                  <a:cubicBezTo>
                    <a:pt x="1465" y="0"/>
                    <a:pt x="1" y="1465"/>
                    <a:pt x="1" y="3263"/>
                  </a:cubicBezTo>
                  <a:cubicBezTo>
                    <a:pt x="1" y="5061"/>
                    <a:pt x="1465" y="6525"/>
                    <a:pt x="3263" y="6525"/>
                  </a:cubicBezTo>
                  <a:cubicBezTo>
                    <a:pt x="5061" y="6525"/>
                    <a:pt x="6526" y="5061"/>
                    <a:pt x="6526" y="3263"/>
                  </a:cubicBezTo>
                  <a:cubicBezTo>
                    <a:pt x="6514" y="1465"/>
                    <a:pt x="5049" y="0"/>
                    <a:pt x="32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4468475" y="4079100"/>
              <a:ext cx="153000" cy="101525"/>
            </a:xfrm>
            <a:custGeom>
              <a:avLst/>
              <a:gdLst/>
              <a:ahLst/>
              <a:cxnLst/>
              <a:rect l="l" t="t" r="r" b="b"/>
              <a:pathLst>
                <a:path w="6120" h="4061" extrusionOk="0">
                  <a:moveTo>
                    <a:pt x="0" y="1"/>
                  </a:moveTo>
                  <a:lnTo>
                    <a:pt x="0" y="1013"/>
                  </a:lnTo>
                  <a:cubicBezTo>
                    <a:pt x="0" y="1680"/>
                    <a:pt x="560" y="2227"/>
                    <a:pt x="1226" y="2227"/>
                  </a:cubicBezTo>
                  <a:lnTo>
                    <a:pt x="2334" y="2227"/>
                  </a:lnTo>
                  <a:lnTo>
                    <a:pt x="2334" y="3227"/>
                  </a:lnTo>
                  <a:cubicBezTo>
                    <a:pt x="2334" y="3692"/>
                    <a:pt x="2691" y="4061"/>
                    <a:pt x="3143" y="4061"/>
                  </a:cubicBezTo>
                  <a:lnTo>
                    <a:pt x="6120" y="4061"/>
                  </a:lnTo>
                  <a:lnTo>
                    <a:pt x="6120" y="3025"/>
                  </a:lnTo>
                  <a:cubicBezTo>
                    <a:pt x="6120" y="2346"/>
                    <a:pt x="5572" y="1799"/>
                    <a:pt x="4906" y="1799"/>
                  </a:cubicBezTo>
                  <a:lnTo>
                    <a:pt x="3798" y="1799"/>
                  </a:lnTo>
                  <a:lnTo>
                    <a:pt x="3798" y="834"/>
                  </a:lnTo>
                  <a:cubicBezTo>
                    <a:pt x="3798" y="370"/>
                    <a:pt x="3429" y="1"/>
                    <a:pt x="29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4575325" y="4329150"/>
              <a:ext cx="75325" cy="75025"/>
            </a:xfrm>
            <a:custGeom>
              <a:avLst/>
              <a:gdLst/>
              <a:ahLst/>
              <a:cxnLst/>
              <a:rect l="l" t="t" r="r" b="b"/>
              <a:pathLst>
                <a:path w="3013" h="3001" extrusionOk="0">
                  <a:moveTo>
                    <a:pt x="1965" y="0"/>
                  </a:moveTo>
                  <a:lnTo>
                    <a:pt x="0" y="1965"/>
                  </a:lnTo>
                  <a:lnTo>
                    <a:pt x="1048" y="3000"/>
                  </a:lnTo>
                  <a:lnTo>
                    <a:pt x="3013" y="1036"/>
                  </a:lnTo>
                  <a:lnTo>
                    <a:pt x="19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4644675" y="4243425"/>
              <a:ext cx="91400" cy="91700"/>
            </a:xfrm>
            <a:custGeom>
              <a:avLst/>
              <a:gdLst/>
              <a:ahLst/>
              <a:cxnLst/>
              <a:rect l="l" t="t" r="r" b="b"/>
              <a:pathLst>
                <a:path w="3656" h="3668" extrusionOk="0">
                  <a:moveTo>
                    <a:pt x="2620" y="0"/>
                  </a:moveTo>
                  <a:lnTo>
                    <a:pt x="1" y="2619"/>
                  </a:lnTo>
                  <a:lnTo>
                    <a:pt x="1036" y="3667"/>
                  </a:lnTo>
                  <a:lnTo>
                    <a:pt x="3656" y="1048"/>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4456850" y="4078800"/>
              <a:ext cx="443825" cy="443550"/>
            </a:xfrm>
            <a:custGeom>
              <a:avLst/>
              <a:gdLst/>
              <a:ahLst/>
              <a:cxnLst/>
              <a:rect l="l" t="t" r="r" b="b"/>
              <a:pathLst>
                <a:path w="17753" h="17742" extrusionOk="0">
                  <a:moveTo>
                    <a:pt x="11978" y="3132"/>
                  </a:moveTo>
                  <a:lnTo>
                    <a:pt x="14622" y="5787"/>
                  </a:lnTo>
                  <a:lnTo>
                    <a:pt x="5787" y="14622"/>
                  </a:lnTo>
                  <a:lnTo>
                    <a:pt x="3132" y="11979"/>
                  </a:lnTo>
                  <a:lnTo>
                    <a:pt x="11978" y="3132"/>
                  </a:lnTo>
                  <a:close/>
                  <a:moveTo>
                    <a:pt x="8883" y="1"/>
                  </a:moveTo>
                  <a:cubicBezTo>
                    <a:pt x="7704" y="1"/>
                    <a:pt x="6561" y="215"/>
                    <a:pt x="5490" y="668"/>
                  </a:cubicBezTo>
                  <a:cubicBezTo>
                    <a:pt x="6728" y="739"/>
                    <a:pt x="7704" y="1763"/>
                    <a:pt x="7704" y="3013"/>
                  </a:cubicBezTo>
                  <a:lnTo>
                    <a:pt x="7704" y="5192"/>
                  </a:lnTo>
                  <a:lnTo>
                    <a:pt x="3596" y="5192"/>
                  </a:lnTo>
                  <a:cubicBezTo>
                    <a:pt x="2656" y="5192"/>
                    <a:pt x="1882" y="4537"/>
                    <a:pt x="1680" y="3656"/>
                  </a:cubicBezTo>
                  <a:cubicBezTo>
                    <a:pt x="596" y="5156"/>
                    <a:pt x="1" y="6966"/>
                    <a:pt x="1" y="8871"/>
                  </a:cubicBezTo>
                  <a:cubicBezTo>
                    <a:pt x="1" y="11228"/>
                    <a:pt x="918" y="13467"/>
                    <a:pt x="2596" y="15134"/>
                  </a:cubicBezTo>
                  <a:cubicBezTo>
                    <a:pt x="4287" y="16813"/>
                    <a:pt x="6502" y="17741"/>
                    <a:pt x="8871" y="17741"/>
                  </a:cubicBezTo>
                  <a:cubicBezTo>
                    <a:pt x="9050" y="17741"/>
                    <a:pt x="9240" y="17741"/>
                    <a:pt x="9419" y="17717"/>
                  </a:cubicBezTo>
                  <a:cubicBezTo>
                    <a:pt x="9252" y="17241"/>
                    <a:pt x="9145" y="16705"/>
                    <a:pt x="9145" y="16146"/>
                  </a:cubicBezTo>
                  <a:cubicBezTo>
                    <a:pt x="9145" y="13717"/>
                    <a:pt x="11109" y="11752"/>
                    <a:pt x="13538" y="11752"/>
                  </a:cubicBezTo>
                  <a:cubicBezTo>
                    <a:pt x="14776" y="11752"/>
                    <a:pt x="15896" y="12276"/>
                    <a:pt x="16693" y="13098"/>
                  </a:cubicBezTo>
                  <a:cubicBezTo>
                    <a:pt x="17396" y="11812"/>
                    <a:pt x="17753" y="10371"/>
                    <a:pt x="17753" y="8871"/>
                  </a:cubicBezTo>
                  <a:cubicBezTo>
                    <a:pt x="17753" y="6502"/>
                    <a:pt x="16824" y="4263"/>
                    <a:pt x="15146" y="2596"/>
                  </a:cubicBezTo>
                  <a:cubicBezTo>
                    <a:pt x="13467" y="918"/>
                    <a:pt x="11240" y="1"/>
                    <a:pt x="88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55"/>
          <p:cNvGrpSpPr/>
          <p:nvPr/>
        </p:nvGrpSpPr>
        <p:grpSpPr>
          <a:xfrm>
            <a:off x="7129838" y="1455081"/>
            <a:ext cx="486375" cy="484975"/>
            <a:chOff x="6346325" y="1211525"/>
            <a:chExt cx="486375" cy="484975"/>
          </a:xfrm>
        </p:grpSpPr>
        <p:sp>
          <p:nvSpPr>
            <p:cNvPr id="1002" name="Google Shape;1002;p55"/>
            <p:cNvSpPr/>
            <p:nvPr/>
          </p:nvSpPr>
          <p:spPr>
            <a:xfrm>
              <a:off x="6346325" y="1556875"/>
              <a:ext cx="178600" cy="139625"/>
            </a:xfrm>
            <a:custGeom>
              <a:avLst/>
              <a:gdLst/>
              <a:ahLst/>
              <a:cxnLst/>
              <a:rect l="l" t="t" r="r" b="b"/>
              <a:pathLst>
                <a:path w="7144" h="5585" extrusionOk="0">
                  <a:moveTo>
                    <a:pt x="2560" y="0"/>
                  </a:moveTo>
                  <a:lnTo>
                    <a:pt x="0" y="2560"/>
                  </a:lnTo>
                  <a:lnTo>
                    <a:pt x="0" y="5584"/>
                  </a:lnTo>
                  <a:lnTo>
                    <a:pt x="6180" y="5584"/>
                  </a:lnTo>
                  <a:lnTo>
                    <a:pt x="7144" y="4620"/>
                  </a:lnTo>
                  <a:lnTo>
                    <a:pt x="256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6385000" y="1251175"/>
              <a:ext cx="178325" cy="264650"/>
            </a:xfrm>
            <a:custGeom>
              <a:avLst/>
              <a:gdLst/>
              <a:ahLst/>
              <a:cxnLst/>
              <a:rect l="l" t="t" r="r" b="b"/>
              <a:pathLst>
                <a:path w="7133" h="10586" extrusionOk="0">
                  <a:moveTo>
                    <a:pt x="6335" y="1"/>
                  </a:moveTo>
                  <a:cubicBezTo>
                    <a:pt x="6133" y="1"/>
                    <a:pt x="5966" y="72"/>
                    <a:pt x="5835" y="203"/>
                  </a:cubicBezTo>
                  <a:lnTo>
                    <a:pt x="2347" y="3703"/>
                  </a:lnTo>
                  <a:cubicBezTo>
                    <a:pt x="1299" y="4751"/>
                    <a:pt x="692" y="6144"/>
                    <a:pt x="656" y="7644"/>
                  </a:cubicBezTo>
                  <a:cubicBezTo>
                    <a:pt x="644" y="8347"/>
                    <a:pt x="406" y="9037"/>
                    <a:pt x="1" y="9597"/>
                  </a:cubicBezTo>
                  <a:lnTo>
                    <a:pt x="989" y="10585"/>
                  </a:lnTo>
                  <a:cubicBezTo>
                    <a:pt x="1192" y="10240"/>
                    <a:pt x="1311" y="9835"/>
                    <a:pt x="1323" y="9418"/>
                  </a:cubicBezTo>
                  <a:cubicBezTo>
                    <a:pt x="1370" y="7632"/>
                    <a:pt x="2096" y="5966"/>
                    <a:pt x="3347" y="4715"/>
                  </a:cubicBezTo>
                  <a:lnTo>
                    <a:pt x="6847" y="1215"/>
                  </a:lnTo>
                  <a:cubicBezTo>
                    <a:pt x="7133" y="941"/>
                    <a:pt x="7133" y="489"/>
                    <a:pt x="6847" y="227"/>
                  </a:cubicBezTo>
                  <a:cubicBezTo>
                    <a:pt x="6692" y="72"/>
                    <a:pt x="6514" y="1"/>
                    <a:pt x="63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6429950" y="1256450"/>
              <a:ext cx="402750" cy="396300"/>
            </a:xfrm>
            <a:custGeom>
              <a:avLst/>
              <a:gdLst/>
              <a:ahLst/>
              <a:cxnLst/>
              <a:rect l="l" t="t" r="r" b="b"/>
              <a:pathLst>
                <a:path w="16110" h="15852" extrusionOk="0">
                  <a:moveTo>
                    <a:pt x="11519" y="1"/>
                  </a:moveTo>
                  <a:cubicBezTo>
                    <a:pt x="11336" y="1"/>
                    <a:pt x="11151" y="69"/>
                    <a:pt x="11014" y="206"/>
                  </a:cubicBezTo>
                  <a:lnTo>
                    <a:pt x="5347" y="5874"/>
                  </a:lnTo>
                  <a:lnTo>
                    <a:pt x="4549" y="5076"/>
                  </a:lnTo>
                  <a:lnTo>
                    <a:pt x="6823" y="2790"/>
                  </a:lnTo>
                  <a:cubicBezTo>
                    <a:pt x="7085" y="2516"/>
                    <a:pt x="7085" y="2064"/>
                    <a:pt x="6823" y="1802"/>
                  </a:cubicBezTo>
                  <a:cubicBezTo>
                    <a:pt x="6692" y="1659"/>
                    <a:pt x="6514" y="1587"/>
                    <a:pt x="6335" y="1587"/>
                  </a:cubicBezTo>
                  <a:cubicBezTo>
                    <a:pt x="6133" y="1587"/>
                    <a:pt x="5978" y="1659"/>
                    <a:pt x="5835" y="1802"/>
                  </a:cubicBezTo>
                  <a:lnTo>
                    <a:pt x="2346" y="5290"/>
                  </a:lnTo>
                  <a:cubicBezTo>
                    <a:pt x="1299" y="6338"/>
                    <a:pt x="691" y="7731"/>
                    <a:pt x="656" y="9243"/>
                  </a:cubicBezTo>
                  <a:cubicBezTo>
                    <a:pt x="644" y="9934"/>
                    <a:pt x="406" y="10624"/>
                    <a:pt x="1" y="11184"/>
                  </a:cubicBezTo>
                  <a:lnTo>
                    <a:pt x="4668" y="15851"/>
                  </a:lnTo>
                  <a:cubicBezTo>
                    <a:pt x="5228" y="15446"/>
                    <a:pt x="5894" y="15208"/>
                    <a:pt x="6609" y="15196"/>
                  </a:cubicBezTo>
                  <a:cubicBezTo>
                    <a:pt x="8085" y="15149"/>
                    <a:pt x="9490" y="14553"/>
                    <a:pt x="10526" y="13494"/>
                  </a:cubicBezTo>
                  <a:lnTo>
                    <a:pt x="15848" y="8183"/>
                  </a:lnTo>
                  <a:cubicBezTo>
                    <a:pt x="16110" y="7910"/>
                    <a:pt x="16110" y="7457"/>
                    <a:pt x="15848" y="7183"/>
                  </a:cubicBezTo>
                  <a:cubicBezTo>
                    <a:pt x="15705" y="7052"/>
                    <a:pt x="15527" y="6981"/>
                    <a:pt x="15336" y="6981"/>
                  </a:cubicBezTo>
                  <a:cubicBezTo>
                    <a:pt x="15146" y="6981"/>
                    <a:pt x="14967" y="7052"/>
                    <a:pt x="14848" y="7183"/>
                  </a:cubicBezTo>
                  <a:lnTo>
                    <a:pt x="11359" y="10672"/>
                  </a:lnTo>
                  <a:lnTo>
                    <a:pt x="10562" y="9862"/>
                  </a:lnTo>
                  <a:lnTo>
                    <a:pt x="15622" y="4802"/>
                  </a:lnTo>
                  <a:cubicBezTo>
                    <a:pt x="15884" y="4540"/>
                    <a:pt x="15884" y="4076"/>
                    <a:pt x="15622" y="3802"/>
                  </a:cubicBezTo>
                  <a:cubicBezTo>
                    <a:pt x="15485" y="3671"/>
                    <a:pt x="15300" y="3606"/>
                    <a:pt x="15117" y="3606"/>
                  </a:cubicBezTo>
                  <a:cubicBezTo>
                    <a:pt x="14934" y="3606"/>
                    <a:pt x="14753" y="3671"/>
                    <a:pt x="14622" y="3802"/>
                  </a:cubicBezTo>
                  <a:lnTo>
                    <a:pt x="10157" y="8267"/>
                  </a:lnTo>
                  <a:lnTo>
                    <a:pt x="9347" y="7469"/>
                  </a:lnTo>
                  <a:lnTo>
                    <a:pt x="15586" y="1230"/>
                  </a:lnTo>
                  <a:cubicBezTo>
                    <a:pt x="15860" y="968"/>
                    <a:pt x="15860" y="504"/>
                    <a:pt x="15586" y="230"/>
                  </a:cubicBezTo>
                  <a:cubicBezTo>
                    <a:pt x="15455" y="99"/>
                    <a:pt x="15277" y="28"/>
                    <a:pt x="15098" y="28"/>
                  </a:cubicBezTo>
                  <a:cubicBezTo>
                    <a:pt x="14919" y="28"/>
                    <a:pt x="14729" y="99"/>
                    <a:pt x="14586" y="230"/>
                  </a:cubicBezTo>
                  <a:lnTo>
                    <a:pt x="8359" y="6469"/>
                  </a:lnTo>
                  <a:lnTo>
                    <a:pt x="7549" y="5671"/>
                  </a:lnTo>
                  <a:lnTo>
                    <a:pt x="12014" y="1206"/>
                  </a:lnTo>
                  <a:cubicBezTo>
                    <a:pt x="12288" y="933"/>
                    <a:pt x="12288" y="468"/>
                    <a:pt x="12014" y="206"/>
                  </a:cubicBezTo>
                  <a:cubicBezTo>
                    <a:pt x="11883" y="69"/>
                    <a:pt x="11702" y="1"/>
                    <a:pt x="1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6346325" y="1511925"/>
              <a:ext cx="44075" cy="68775"/>
            </a:xfrm>
            <a:custGeom>
              <a:avLst/>
              <a:gdLst/>
              <a:ahLst/>
              <a:cxnLst/>
              <a:rect l="l" t="t" r="r" b="b"/>
              <a:pathLst>
                <a:path w="1763" h="2751" extrusionOk="0">
                  <a:moveTo>
                    <a:pt x="762" y="0"/>
                  </a:moveTo>
                  <a:lnTo>
                    <a:pt x="0" y="762"/>
                  </a:lnTo>
                  <a:lnTo>
                    <a:pt x="0" y="2751"/>
                  </a:lnTo>
                  <a:lnTo>
                    <a:pt x="1762" y="1001"/>
                  </a:lnTo>
                  <a:lnTo>
                    <a:pt x="7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6735650" y="1212175"/>
              <a:ext cx="45875" cy="44075"/>
            </a:xfrm>
            <a:custGeom>
              <a:avLst/>
              <a:gdLst/>
              <a:ahLst/>
              <a:cxnLst/>
              <a:rect l="l" t="t" r="r" b="b"/>
              <a:pathLst>
                <a:path w="1835" h="1763" extrusionOk="0">
                  <a:moveTo>
                    <a:pt x="1072" y="1"/>
                  </a:moveTo>
                  <a:cubicBezTo>
                    <a:pt x="894" y="1"/>
                    <a:pt x="703" y="72"/>
                    <a:pt x="560" y="203"/>
                  </a:cubicBezTo>
                  <a:lnTo>
                    <a:pt x="1" y="775"/>
                  </a:lnTo>
                  <a:cubicBezTo>
                    <a:pt x="227" y="858"/>
                    <a:pt x="417" y="989"/>
                    <a:pt x="596" y="1168"/>
                  </a:cubicBezTo>
                  <a:cubicBezTo>
                    <a:pt x="774" y="1346"/>
                    <a:pt x="905" y="1561"/>
                    <a:pt x="1001" y="1763"/>
                  </a:cubicBezTo>
                  <a:lnTo>
                    <a:pt x="1560" y="1203"/>
                  </a:lnTo>
                  <a:cubicBezTo>
                    <a:pt x="1834" y="930"/>
                    <a:pt x="1834" y="489"/>
                    <a:pt x="1560" y="203"/>
                  </a:cubicBezTo>
                  <a:cubicBezTo>
                    <a:pt x="1429" y="72"/>
                    <a:pt x="1251" y="1"/>
                    <a:pt x="10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6605875" y="1211525"/>
              <a:ext cx="86350" cy="84625"/>
            </a:xfrm>
            <a:custGeom>
              <a:avLst/>
              <a:gdLst/>
              <a:ahLst/>
              <a:cxnLst/>
              <a:rect l="l" t="t" r="r" b="b"/>
              <a:pathLst>
                <a:path w="3454" h="3385" extrusionOk="0">
                  <a:moveTo>
                    <a:pt x="2688" y="0"/>
                  </a:moveTo>
                  <a:cubicBezTo>
                    <a:pt x="2507" y="0"/>
                    <a:pt x="2322" y="69"/>
                    <a:pt x="2179" y="205"/>
                  </a:cubicBezTo>
                  <a:lnTo>
                    <a:pt x="0" y="2384"/>
                  </a:lnTo>
                  <a:cubicBezTo>
                    <a:pt x="215" y="2480"/>
                    <a:pt x="405" y="2610"/>
                    <a:pt x="596" y="2789"/>
                  </a:cubicBezTo>
                  <a:cubicBezTo>
                    <a:pt x="774" y="2968"/>
                    <a:pt x="905" y="3182"/>
                    <a:pt x="989" y="3384"/>
                  </a:cubicBezTo>
                  <a:lnTo>
                    <a:pt x="3179" y="1194"/>
                  </a:lnTo>
                  <a:cubicBezTo>
                    <a:pt x="3453" y="932"/>
                    <a:pt x="3453" y="467"/>
                    <a:pt x="3179" y="205"/>
                  </a:cubicBezTo>
                  <a:cubicBezTo>
                    <a:pt x="3048" y="69"/>
                    <a:pt x="2870" y="0"/>
                    <a:pt x="26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5"/>
          <p:cNvGrpSpPr/>
          <p:nvPr/>
        </p:nvGrpSpPr>
        <p:grpSpPr>
          <a:xfrm>
            <a:off x="6457888" y="1455119"/>
            <a:ext cx="484900" cy="484900"/>
            <a:chOff x="5701600" y="1211300"/>
            <a:chExt cx="484900" cy="484900"/>
          </a:xfrm>
        </p:grpSpPr>
        <p:sp>
          <p:nvSpPr>
            <p:cNvPr id="1009" name="Google Shape;1009;p55"/>
            <p:cNvSpPr/>
            <p:nvPr/>
          </p:nvSpPr>
          <p:spPr>
            <a:xfrm>
              <a:off x="5773325" y="1580075"/>
              <a:ext cx="224175" cy="43800"/>
            </a:xfrm>
            <a:custGeom>
              <a:avLst/>
              <a:gdLst/>
              <a:ahLst/>
              <a:cxnLst/>
              <a:rect l="l" t="t" r="r" b="b"/>
              <a:pathLst>
                <a:path w="8967" h="1752" extrusionOk="0">
                  <a:moveTo>
                    <a:pt x="882" y="1"/>
                  </a:moveTo>
                  <a:cubicBezTo>
                    <a:pt x="405" y="1"/>
                    <a:pt x="1" y="382"/>
                    <a:pt x="1" y="882"/>
                  </a:cubicBezTo>
                  <a:cubicBezTo>
                    <a:pt x="1" y="1370"/>
                    <a:pt x="405" y="1751"/>
                    <a:pt x="882" y="1751"/>
                  </a:cubicBezTo>
                  <a:lnTo>
                    <a:pt x="8085" y="1751"/>
                  </a:lnTo>
                  <a:cubicBezTo>
                    <a:pt x="8561" y="1751"/>
                    <a:pt x="8966" y="1370"/>
                    <a:pt x="8966" y="882"/>
                  </a:cubicBezTo>
                  <a:cubicBezTo>
                    <a:pt x="8966" y="406"/>
                    <a:pt x="8573" y="1"/>
                    <a:pt x="80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5701600" y="1508650"/>
              <a:ext cx="367625" cy="187550"/>
            </a:xfrm>
            <a:custGeom>
              <a:avLst/>
              <a:gdLst/>
              <a:ahLst/>
              <a:cxnLst/>
              <a:rect l="l" t="t" r="r" b="b"/>
              <a:pathLst>
                <a:path w="14705" h="7502" extrusionOk="0">
                  <a:moveTo>
                    <a:pt x="10954" y="1739"/>
                  </a:moveTo>
                  <a:cubicBezTo>
                    <a:pt x="12061" y="1739"/>
                    <a:pt x="12966" y="2644"/>
                    <a:pt x="12966" y="3751"/>
                  </a:cubicBezTo>
                  <a:cubicBezTo>
                    <a:pt x="12966" y="4846"/>
                    <a:pt x="12061" y="5763"/>
                    <a:pt x="10954" y="5763"/>
                  </a:cubicBezTo>
                  <a:lnTo>
                    <a:pt x="3751" y="5763"/>
                  </a:lnTo>
                  <a:cubicBezTo>
                    <a:pt x="2643" y="5763"/>
                    <a:pt x="1739" y="4846"/>
                    <a:pt x="1739" y="3751"/>
                  </a:cubicBezTo>
                  <a:cubicBezTo>
                    <a:pt x="1739" y="2632"/>
                    <a:pt x="2632" y="1739"/>
                    <a:pt x="3751" y="1739"/>
                  </a:cubicBezTo>
                  <a:close/>
                  <a:moveTo>
                    <a:pt x="3751" y="0"/>
                  </a:moveTo>
                  <a:cubicBezTo>
                    <a:pt x="1679" y="0"/>
                    <a:pt x="0" y="1679"/>
                    <a:pt x="0" y="3751"/>
                  </a:cubicBezTo>
                  <a:cubicBezTo>
                    <a:pt x="0" y="5823"/>
                    <a:pt x="1679" y="7501"/>
                    <a:pt x="3751" y="7501"/>
                  </a:cubicBezTo>
                  <a:lnTo>
                    <a:pt x="10954" y="7501"/>
                  </a:lnTo>
                  <a:cubicBezTo>
                    <a:pt x="13026" y="7501"/>
                    <a:pt x="14704" y="5823"/>
                    <a:pt x="14704" y="3751"/>
                  </a:cubicBezTo>
                  <a:cubicBezTo>
                    <a:pt x="14704" y="1679"/>
                    <a:pt x="13026" y="0"/>
                    <a:pt x="109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5701600" y="1328875"/>
              <a:ext cx="187550" cy="194975"/>
            </a:xfrm>
            <a:custGeom>
              <a:avLst/>
              <a:gdLst/>
              <a:ahLst/>
              <a:cxnLst/>
              <a:rect l="l" t="t" r="r" b="b"/>
              <a:pathLst>
                <a:path w="7502" h="7799" extrusionOk="0">
                  <a:moveTo>
                    <a:pt x="3729" y="0"/>
                  </a:moveTo>
                  <a:cubicBezTo>
                    <a:pt x="1667" y="0"/>
                    <a:pt x="0" y="1674"/>
                    <a:pt x="0" y="3739"/>
                  </a:cubicBezTo>
                  <a:lnTo>
                    <a:pt x="0" y="7799"/>
                  </a:lnTo>
                  <a:cubicBezTo>
                    <a:pt x="476" y="7239"/>
                    <a:pt x="1072" y="6775"/>
                    <a:pt x="1739" y="6477"/>
                  </a:cubicBezTo>
                  <a:lnTo>
                    <a:pt x="1739" y="3739"/>
                  </a:lnTo>
                  <a:cubicBezTo>
                    <a:pt x="1739" y="2631"/>
                    <a:pt x="2655" y="1726"/>
                    <a:pt x="3751" y="1726"/>
                  </a:cubicBezTo>
                  <a:lnTo>
                    <a:pt x="3751" y="2858"/>
                  </a:lnTo>
                  <a:cubicBezTo>
                    <a:pt x="3274" y="2858"/>
                    <a:pt x="2870" y="3239"/>
                    <a:pt x="2870" y="3739"/>
                  </a:cubicBezTo>
                  <a:lnTo>
                    <a:pt x="2870" y="6132"/>
                  </a:lnTo>
                  <a:cubicBezTo>
                    <a:pt x="3155" y="6084"/>
                    <a:pt x="3453" y="6060"/>
                    <a:pt x="3751" y="6060"/>
                  </a:cubicBezTo>
                  <a:lnTo>
                    <a:pt x="4632" y="6060"/>
                  </a:lnTo>
                  <a:lnTo>
                    <a:pt x="4632" y="3751"/>
                  </a:lnTo>
                  <a:lnTo>
                    <a:pt x="5763" y="3751"/>
                  </a:lnTo>
                  <a:lnTo>
                    <a:pt x="5763" y="6060"/>
                  </a:lnTo>
                  <a:lnTo>
                    <a:pt x="7501" y="6060"/>
                  </a:lnTo>
                  <a:lnTo>
                    <a:pt x="7501" y="3751"/>
                  </a:lnTo>
                  <a:cubicBezTo>
                    <a:pt x="7501" y="1679"/>
                    <a:pt x="5822" y="0"/>
                    <a:pt x="3751" y="0"/>
                  </a:cubicBezTo>
                  <a:cubicBezTo>
                    <a:pt x="3743" y="0"/>
                    <a:pt x="3736" y="0"/>
                    <a:pt x="37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5759350" y="1211300"/>
              <a:ext cx="72050" cy="94075"/>
            </a:xfrm>
            <a:custGeom>
              <a:avLst/>
              <a:gdLst/>
              <a:ahLst/>
              <a:cxnLst/>
              <a:rect l="l" t="t" r="r" b="b"/>
              <a:pathLst>
                <a:path w="2882" h="3763" extrusionOk="0">
                  <a:moveTo>
                    <a:pt x="881" y="0"/>
                  </a:moveTo>
                  <a:lnTo>
                    <a:pt x="881" y="1774"/>
                  </a:lnTo>
                  <a:cubicBezTo>
                    <a:pt x="369" y="2000"/>
                    <a:pt x="0" y="2500"/>
                    <a:pt x="0" y="3096"/>
                  </a:cubicBezTo>
                  <a:lnTo>
                    <a:pt x="0" y="3762"/>
                  </a:lnTo>
                  <a:cubicBezTo>
                    <a:pt x="464" y="3620"/>
                    <a:pt x="941" y="3548"/>
                    <a:pt x="1441" y="3548"/>
                  </a:cubicBezTo>
                  <a:cubicBezTo>
                    <a:pt x="1953" y="3548"/>
                    <a:pt x="2417" y="3620"/>
                    <a:pt x="2881" y="3762"/>
                  </a:cubicBezTo>
                  <a:lnTo>
                    <a:pt x="2881" y="3096"/>
                  </a:lnTo>
                  <a:cubicBezTo>
                    <a:pt x="2881" y="2500"/>
                    <a:pt x="2524" y="2000"/>
                    <a:pt x="2012" y="1774"/>
                  </a:cubicBezTo>
                  <a:lnTo>
                    <a:pt x="20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6092425" y="1566400"/>
              <a:ext cx="94075" cy="72050"/>
            </a:xfrm>
            <a:custGeom>
              <a:avLst/>
              <a:gdLst/>
              <a:ahLst/>
              <a:cxnLst/>
              <a:rect l="l" t="t" r="r" b="b"/>
              <a:pathLst>
                <a:path w="3763" h="2882" extrusionOk="0">
                  <a:moveTo>
                    <a:pt x="0" y="0"/>
                  </a:moveTo>
                  <a:cubicBezTo>
                    <a:pt x="131" y="453"/>
                    <a:pt x="214" y="929"/>
                    <a:pt x="214" y="1441"/>
                  </a:cubicBezTo>
                  <a:cubicBezTo>
                    <a:pt x="214" y="1941"/>
                    <a:pt x="143" y="2417"/>
                    <a:pt x="0" y="2882"/>
                  </a:cubicBezTo>
                  <a:lnTo>
                    <a:pt x="667" y="2882"/>
                  </a:lnTo>
                  <a:cubicBezTo>
                    <a:pt x="1262" y="2882"/>
                    <a:pt x="1762" y="2524"/>
                    <a:pt x="1988" y="2000"/>
                  </a:cubicBezTo>
                  <a:lnTo>
                    <a:pt x="3763" y="2000"/>
                  </a:lnTo>
                  <a:lnTo>
                    <a:pt x="3763" y="869"/>
                  </a:lnTo>
                  <a:lnTo>
                    <a:pt x="1988" y="869"/>
                  </a:lnTo>
                  <a:cubicBezTo>
                    <a:pt x="1762" y="369"/>
                    <a:pt x="1262" y="0"/>
                    <a:pt x="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55"/>
          <p:cNvGrpSpPr/>
          <p:nvPr/>
        </p:nvGrpSpPr>
        <p:grpSpPr>
          <a:xfrm>
            <a:off x="5750075" y="1455119"/>
            <a:ext cx="485800" cy="484900"/>
            <a:chOff x="5075325" y="1211300"/>
            <a:chExt cx="485800" cy="484900"/>
          </a:xfrm>
        </p:grpSpPr>
        <p:sp>
          <p:nvSpPr>
            <p:cNvPr id="1015" name="Google Shape;1015;p55"/>
            <p:cNvSpPr/>
            <p:nvPr/>
          </p:nvSpPr>
          <p:spPr>
            <a:xfrm>
              <a:off x="5334875" y="1277075"/>
              <a:ext cx="138750" cy="97650"/>
            </a:xfrm>
            <a:custGeom>
              <a:avLst/>
              <a:gdLst/>
              <a:ahLst/>
              <a:cxnLst/>
              <a:rect l="l" t="t" r="r" b="b"/>
              <a:pathLst>
                <a:path w="5550" h="3906" extrusionOk="0">
                  <a:moveTo>
                    <a:pt x="4477" y="0"/>
                  </a:moveTo>
                  <a:cubicBezTo>
                    <a:pt x="4299" y="24"/>
                    <a:pt x="4120" y="36"/>
                    <a:pt x="3954" y="60"/>
                  </a:cubicBezTo>
                  <a:cubicBezTo>
                    <a:pt x="3096" y="227"/>
                    <a:pt x="2180" y="739"/>
                    <a:pt x="1406" y="1512"/>
                  </a:cubicBezTo>
                  <a:cubicBezTo>
                    <a:pt x="679" y="2239"/>
                    <a:pt x="191" y="3072"/>
                    <a:pt x="1" y="3870"/>
                  </a:cubicBezTo>
                  <a:cubicBezTo>
                    <a:pt x="25" y="3882"/>
                    <a:pt x="60" y="3882"/>
                    <a:pt x="84" y="3906"/>
                  </a:cubicBezTo>
                  <a:cubicBezTo>
                    <a:pt x="156" y="3846"/>
                    <a:pt x="239" y="3787"/>
                    <a:pt x="322" y="3727"/>
                  </a:cubicBezTo>
                  <a:cubicBezTo>
                    <a:pt x="1048" y="3215"/>
                    <a:pt x="2001" y="2894"/>
                    <a:pt x="3037" y="2786"/>
                  </a:cubicBezTo>
                  <a:lnTo>
                    <a:pt x="5549" y="274"/>
                  </a:lnTo>
                  <a:cubicBezTo>
                    <a:pt x="5192" y="72"/>
                    <a:pt x="4823" y="0"/>
                    <a:pt x="44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5360775" y="1374700"/>
              <a:ext cx="164625" cy="51225"/>
            </a:xfrm>
            <a:custGeom>
              <a:avLst/>
              <a:gdLst/>
              <a:ahLst/>
              <a:cxnLst/>
              <a:rect l="l" t="t" r="r" b="b"/>
              <a:pathLst>
                <a:path w="6585" h="2049" extrusionOk="0">
                  <a:moveTo>
                    <a:pt x="2775" y="1"/>
                  </a:moveTo>
                  <a:cubicBezTo>
                    <a:pt x="1703" y="1"/>
                    <a:pt x="715" y="263"/>
                    <a:pt x="1" y="739"/>
                  </a:cubicBezTo>
                  <a:cubicBezTo>
                    <a:pt x="251" y="1084"/>
                    <a:pt x="393" y="1501"/>
                    <a:pt x="393" y="1953"/>
                  </a:cubicBezTo>
                  <a:lnTo>
                    <a:pt x="393" y="2049"/>
                  </a:lnTo>
                  <a:lnTo>
                    <a:pt x="6585" y="2049"/>
                  </a:lnTo>
                  <a:cubicBezTo>
                    <a:pt x="6406" y="1453"/>
                    <a:pt x="5966" y="1036"/>
                    <a:pt x="5597" y="775"/>
                  </a:cubicBezTo>
                  <a:cubicBezTo>
                    <a:pt x="4870" y="263"/>
                    <a:pt x="3870" y="1"/>
                    <a:pt x="27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5293800" y="1211300"/>
              <a:ext cx="49150" cy="126225"/>
            </a:xfrm>
            <a:custGeom>
              <a:avLst/>
              <a:gdLst/>
              <a:ahLst/>
              <a:cxnLst/>
              <a:rect l="l" t="t" r="r" b="b"/>
              <a:pathLst>
                <a:path w="1966" h="5049" extrusionOk="0">
                  <a:moveTo>
                    <a:pt x="989" y="0"/>
                  </a:moveTo>
                  <a:cubicBezTo>
                    <a:pt x="608" y="834"/>
                    <a:pt x="155" y="2143"/>
                    <a:pt x="1" y="3632"/>
                  </a:cubicBezTo>
                  <a:cubicBezTo>
                    <a:pt x="405" y="4084"/>
                    <a:pt x="727" y="4560"/>
                    <a:pt x="989" y="5048"/>
                  </a:cubicBezTo>
                  <a:cubicBezTo>
                    <a:pt x="1239" y="4560"/>
                    <a:pt x="1560" y="4084"/>
                    <a:pt x="1965" y="3632"/>
                  </a:cubicBezTo>
                  <a:cubicBezTo>
                    <a:pt x="1810" y="2131"/>
                    <a:pt x="1358" y="822"/>
                    <a:pt x="9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5295000" y="1400000"/>
              <a:ext cx="46750" cy="200650"/>
            </a:xfrm>
            <a:custGeom>
              <a:avLst/>
              <a:gdLst/>
              <a:ahLst/>
              <a:cxnLst/>
              <a:rect l="l" t="t" r="r" b="b"/>
              <a:pathLst>
                <a:path w="1870" h="8026" extrusionOk="0">
                  <a:moveTo>
                    <a:pt x="941" y="1"/>
                  </a:moveTo>
                  <a:cubicBezTo>
                    <a:pt x="417" y="1"/>
                    <a:pt x="0" y="417"/>
                    <a:pt x="0" y="941"/>
                  </a:cubicBezTo>
                  <a:lnTo>
                    <a:pt x="0" y="7263"/>
                  </a:lnTo>
                  <a:cubicBezTo>
                    <a:pt x="227" y="7466"/>
                    <a:pt x="405" y="7740"/>
                    <a:pt x="524" y="8025"/>
                  </a:cubicBezTo>
                  <a:lnTo>
                    <a:pt x="1346" y="8025"/>
                  </a:lnTo>
                  <a:cubicBezTo>
                    <a:pt x="1465" y="7740"/>
                    <a:pt x="1643" y="7466"/>
                    <a:pt x="1870" y="7263"/>
                  </a:cubicBezTo>
                  <a:lnTo>
                    <a:pt x="1870" y="941"/>
                  </a:lnTo>
                  <a:cubicBezTo>
                    <a:pt x="1870" y="417"/>
                    <a:pt x="1453" y="1"/>
                    <a:pt x="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5162825" y="1277675"/>
              <a:ext cx="138750" cy="97350"/>
            </a:xfrm>
            <a:custGeom>
              <a:avLst/>
              <a:gdLst/>
              <a:ahLst/>
              <a:cxnLst/>
              <a:rect l="l" t="t" r="r" b="b"/>
              <a:pathLst>
                <a:path w="5550" h="3894" extrusionOk="0">
                  <a:moveTo>
                    <a:pt x="1051" y="0"/>
                  </a:moveTo>
                  <a:cubicBezTo>
                    <a:pt x="716" y="0"/>
                    <a:pt x="344" y="68"/>
                    <a:pt x="1" y="262"/>
                  </a:cubicBezTo>
                  <a:lnTo>
                    <a:pt x="2513" y="2774"/>
                  </a:lnTo>
                  <a:cubicBezTo>
                    <a:pt x="3561" y="2882"/>
                    <a:pt x="4501" y="3215"/>
                    <a:pt x="5228" y="3715"/>
                  </a:cubicBezTo>
                  <a:cubicBezTo>
                    <a:pt x="5299" y="3774"/>
                    <a:pt x="5394" y="3834"/>
                    <a:pt x="5466" y="3894"/>
                  </a:cubicBezTo>
                  <a:cubicBezTo>
                    <a:pt x="5490" y="3882"/>
                    <a:pt x="5525" y="3870"/>
                    <a:pt x="5549" y="3870"/>
                  </a:cubicBezTo>
                  <a:cubicBezTo>
                    <a:pt x="5359" y="3060"/>
                    <a:pt x="4871" y="2227"/>
                    <a:pt x="4144" y="1500"/>
                  </a:cubicBezTo>
                  <a:cubicBezTo>
                    <a:pt x="3358" y="726"/>
                    <a:pt x="2454" y="203"/>
                    <a:pt x="1596" y="60"/>
                  </a:cubicBezTo>
                  <a:cubicBezTo>
                    <a:pt x="1437" y="24"/>
                    <a:pt x="1250" y="0"/>
                    <a:pt x="105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5075325" y="1549125"/>
              <a:ext cx="485800" cy="147075"/>
            </a:xfrm>
            <a:custGeom>
              <a:avLst/>
              <a:gdLst/>
              <a:ahLst/>
              <a:cxnLst/>
              <a:rect l="l" t="t" r="r" b="b"/>
              <a:pathLst>
                <a:path w="19432" h="5883" extrusionOk="0">
                  <a:moveTo>
                    <a:pt x="4108" y="1"/>
                  </a:moveTo>
                  <a:cubicBezTo>
                    <a:pt x="3132" y="1"/>
                    <a:pt x="2346" y="787"/>
                    <a:pt x="2346" y="1775"/>
                  </a:cubicBezTo>
                  <a:lnTo>
                    <a:pt x="2346" y="2334"/>
                  </a:lnTo>
                  <a:lnTo>
                    <a:pt x="1775" y="2334"/>
                  </a:lnTo>
                  <a:cubicBezTo>
                    <a:pt x="810" y="2334"/>
                    <a:pt x="0" y="3132"/>
                    <a:pt x="0" y="4108"/>
                  </a:cubicBezTo>
                  <a:lnTo>
                    <a:pt x="36" y="5882"/>
                  </a:lnTo>
                  <a:lnTo>
                    <a:pt x="19431" y="5882"/>
                  </a:lnTo>
                  <a:lnTo>
                    <a:pt x="19431" y="4108"/>
                  </a:lnTo>
                  <a:cubicBezTo>
                    <a:pt x="19431" y="3144"/>
                    <a:pt x="18634" y="2334"/>
                    <a:pt x="17657" y="2334"/>
                  </a:cubicBezTo>
                  <a:lnTo>
                    <a:pt x="17086" y="2334"/>
                  </a:lnTo>
                  <a:lnTo>
                    <a:pt x="17086" y="1775"/>
                  </a:lnTo>
                  <a:cubicBezTo>
                    <a:pt x="17086" y="810"/>
                    <a:pt x="16300" y="1"/>
                    <a:pt x="15312" y="1"/>
                  </a:cubicBezTo>
                  <a:cubicBezTo>
                    <a:pt x="14490" y="1"/>
                    <a:pt x="13788" y="572"/>
                    <a:pt x="13597" y="1370"/>
                  </a:cubicBezTo>
                  <a:lnTo>
                    <a:pt x="13443" y="1989"/>
                  </a:lnTo>
                  <a:lnTo>
                    <a:pt x="12847" y="1787"/>
                  </a:lnTo>
                  <a:cubicBezTo>
                    <a:pt x="12704" y="1739"/>
                    <a:pt x="12550" y="1715"/>
                    <a:pt x="12407" y="1715"/>
                  </a:cubicBezTo>
                  <a:cubicBezTo>
                    <a:pt x="11776" y="1715"/>
                    <a:pt x="11240" y="2144"/>
                    <a:pt x="11097" y="2751"/>
                  </a:cubicBezTo>
                  <a:lnTo>
                    <a:pt x="10990" y="3203"/>
                  </a:lnTo>
                  <a:lnTo>
                    <a:pt x="8442" y="3203"/>
                  </a:lnTo>
                  <a:lnTo>
                    <a:pt x="8335" y="2751"/>
                  </a:lnTo>
                  <a:cubicBezTo>
                    <a:pt x="8192" y="2144"/>
                    <a:pt x="7656" y="1715"/>
                    <a:pt x="7025" y="1715"/>
                  </a:cubicBezTo>
                  <a:cubicBezTo>
                    <a:pt x="6882" y="1715"/>
                    <a:pt x="6728" y="1739"/>
                    <a:pt x="6585" y="1787"/>
                  </a:cubicBezTo>
                  <a:lnTo>
                    <a:pt x="5989" y="1989"/>
                  </a:lnTo>
                  <a:lnTo>
                    <a:pt x="5835" y="1370"/>
                  </a:lnTo>
                  <a:cubicBezTo>
                    <a:pt x="5656" y="560"/>
                    <a:pt x="4942" y="1"/>
                    <a:pt x="41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5111925" y="1374700"/>
              <a:ext cx="164350" cy="51225"/>
            </a:xfrm>
            <a:custGeom>
              <a:avLst/>
              <a:gdLst/>
              <a:ahLst/>
              <a:cxnLst/>
              <a:rect l="l" t="t" r="r" b="b"/>
              <a:pathLst>
                <a:path w="6574" h="2049" extrusionOk="0">
                  <a:moveTo>
                    <a:pt x="3811" y="1"/>
                  </a:moveTo>
                  <a:cubicBezTo>
                    <a:pt x="2704" y="1"/>
                    <a:pt x="1715" y="286"/>
                    <a:pt x="977" y="775"/>
                  </a:cubicBezTo>
                  <a:cubicBezTo>
                    <a:pt x="608" y="1036"/>
                    <a:pt x="168" y="1453"/>
                    <a:pt x="1" y="2049"/>
                  </a:cubicBezTo>
                  <a:lnTo>
                    <a:pt x="6192" y="2049"/>
                  </a:lnTo>
                  <a:lnTo>
                    <a:pt x="6192" y="1953"/>
                  </a:lnTo>
                  <a:cubicBezTo>
                    <a:pt x="6192" y="1501"/>
                    <a:pt x="6335" y="1084"/>
                    <a:pt x="6573" y="739"/>
                  </a:cubicBezTo>
                  <a:cubicBezTo>
                    <a:pt x="5859" y="263"/>
                    <a:pt x="4883" y="1"/>
                    <a:pt x="38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5"/>
          <p:cNvGrpSpPr/>
          <p:nvPr/>
        </p:nvGrpSpPr>
        <p:grpSpPr>
          <a:xfrm>
            <a:off x="3674450" y="1455269"/>
            <a:ext cx="484600" cy="484600"/>
            <a:chOff x="3219450" y="1211600"/>
            <a:chExt cx="484600" cy="484600"/>
          </a:xfrm>
        </p:grpSpPr>
        <p:sp>
          <p:nvSpPr>
            <p:cNvPr id="1023" name="Google Shape;1023;p55"/>
            <p:cNvSpPr/>
            <p:nvPr/>
          </p:nvSpPr>
          <p:spPr>
            <a:xfrm>
              <a:off x="3313200" y="1370825"/>
              <a:ext cx="296200" cy="296200"/>
            </a:xfrm>
            <a:custGeom>
              <a:avLst/>
              <a:gdLst/>
              <a:ahLst/>
              <a:cxnLst/>
              <a:rect l="l" t="t" r="r" b="b"/>
              <a:pathLst>
                <a:path w="11848" h="11848" extrusionOk="0">
                  <a:moveTo>
                    <a:pt x="5930" y="4109"/>
                  </a:moveTo>
                  <a:cubicBezTo>
                    <a:pt x="6954" y="4109"/>
                    <a:pt x="7799" y="4942"/>
                    <a:pt x="7799" y="5990"/>
                  </a:cubicBezTo>
                  <a:cubicBezTo>
                    <a:pt x="7799" y="6835"/>
                    <a:pt x="7251" y="7538"/>
                    <a:pt x="6489" y="7776"/>
                  </a:cubicBezTo>
                  <a:lnTo>
                    <a:pt x="6489" y="9407"/>
                  </a:lnTo>
                  <a:lnTo>
                    <a:pt x="5358" y="9407"/>
                  </a:lnTo>
                  <a:lnTo>
                    <a:pt x="5358" y="7776"/>
                  </a:lnTo>
                  <a:cubicBezTo>
                    <a:pt x="4608" y="7538"/>
                    <a:pt x="4049" y="6823"/>
                    <a:pt x="4049" y="5990"/>
                  </a:cubicBezTo>
                  <a:cubicBezTo>
                    <a:pt x="4049" y="4966"/>
                    <a:pt x="4882" y="4109"/>
                    <a:pt x="5930" y="4109"/>
                  </a:cubicBezTo>
                  <a:close/>
                  <a:moveTo>
                    <a:pt x="5358" y="1"/>
                  </a:moveTo>
                  <a:cubicBezTo>
                    <a:pt x="4692" y="60"/>
                    <a:pt x="4049" y="239"/>
                    <a:pt x="3453" y="513"/>
                  </a:cubicBezTo>
                  <a:lnTo>
                    <a:pt x="3989" y="1453"/>
                  </a:lnTo>
                  <a:lnTo>
                    <a:pt x="3013" y="2013"/>
                  </a:lnTo>
                  <a:lnTo>
                    <a:pt x="2477" y="1072"/>
                  </a:lnTo>
                  <a:cubicBezTo>
                    <a:pt x="1941" y="1465"/>
                    <a:pt x="1465" y="1918"/>
                    <a:pt x="1072" y="2477"/>
                  </a:cubicBezTo>
                  <a:lnTo>
                    <a:pt x="2013" y="3013"/>
                  </a:lnTo>
                  <a:lnTo>
                    <a:pt x="1453" y="3989"/>
                  </a:lnTo>
                  <a:lnTo>
                    <a:pt x="512" y="3454"/>
                  </a:lnTo>
                  <a:cubicBezTo>
                    <a:pt x="239" y="4049"/>
                    <a:pt x="60" y="4692"/>
                    <a:pt x="0" y="5359"/>
                  </a:cubicBezTo>
                  <a:lnTo>
                    <a:pt x="1096" y="5359"/>
                  </a:lnTo>
                  <a:lnTo>
                    <a:pt x="1096" y="6490"/>
                  </a:lnTo>
                  <a:lnTo>
                    <a:pt x="0" y="6490"/>
                  </a:lnTo>
                  <a:cubicBezTo>
                    <a:pt x="60" y="7168"/>
                    <a:pt x="239" y="7799"/>
                    <a:pt x="512" y="8395"/>
                  </a:cubicBezTo>
                  <a:lnTo>
                    <a:pt x="1453" y="7859"/>
                  </a:lnTo>
                  <a:lnTo>
                    <a:pt x="2013" y="8847"/>
                  </a:lnTo>
                  <a:lnTo>
                    <a:pt x="1072" y="9383"/>
                  </a:lnTo>
                  <a:cubicBezTo>
                    <a:pt x="1465" y="9919"/>
                    <a:pt x="1929" y="10395"/>
                    <a:pt x="2477" y="10776"/>
                  </a:cubicBezTo>
                  <a:lnTo>
                    <a:pt x="3013" y="9847"/>
                  </a:lnTo>
                  <a:lnTo>
                    <a:pt x="3989" y="10407"/>
                  </a:lnTo>
                  <a:lnTo>
                    <a:pt x="3453" y="11347"/>
                  </a:lnTo>
                  <a:cubicBezTo>
                    <a:pt x="4049" y="11609"/>
                    <a:pt x="4692" y="11788"/>
                    <a:pt x="5358" y="11848"/>
                  </a:cubicBezTo>
                  <a:lnTo>
                    <a:pt x="5358" y="10764"/>
                  </a:lnTo>
                  <a:lnTo>
                    <a:pt x="6489" y="10764"/>
                  </a:lnTo>
                  <a:lnTo>
                    <a:pt x="6489" y="11848"/>
                  </a:lnTo>
                  <a:cubicBezTo>
                    <a:pt x="7168" y="11788"/>
                    <a:pt x="7799" y="11609"/>
                    <a:pt x="8394" y="11347"/>
                  </a:cubicBezTo>
                  <a:lnTo>
                    <a:pt x="7859" y="10407"/>
                  </a:lnTo>
                  <a:lnTo>
                    <a:pt x="8847" y="9847"/>
                  </a:lnTo>
                  <a:lnTo>
                    <a:pt x="9383" y="10776"/>
                  </a:lnTo>
                  <a:cubicBezTo>
                    <a:pt x="9918" y="10395"/>
                    <a:pt x="10395" y="9931"/>
                    <a:pt x="10776" y="9383"/>
                  </a:cubicBezTo>
                  <a:lnTo>
                    <a:pt x="9847" y="8847"/>
                  </a:lnTo>
                  <a:lnTo>
                    <a:pt x="10407" y="7859"/>
                  </a:lnTo>
                  <a:lnTo>
                    <a:pt x="11347" y="8395"/>
                  </a:lnTo>
                  <a:cubicBezTo>
                    <a:pt x="11609" y="7799"/>
                    <a:pt x="11788" y="7168"/>
                    <a:pt x="11847" y="6490"/>
                  </a:cubicBezTo>
                  <a:lnTo>
                    <a:pt x="10764" y="6490"/>
                  </a:lnTo>
                  <a:lnTo>
                    <a:pt x="10764" y="5359"/>
                  </a:lnTo>
                  <a:lnTo>
                    <a:pt x="11847" y="5359"/>
                  </a:lnTo>
                  <a:cubicBezTo>
                    <a:pt x="11788" y="4692"/>
                    <a:pt x="11609" y="4049"/>
                    <a:pt x="11347" y="3454"/>
                  </a:cubicBezTo>
                  <a:lnTo>
                    <a:pt x="10407" y="3989"/>
                  </a:lnTo>
                  <a:lnTo>
                    <a:pt x="9847" y="3013"/>
                  </a:lnTo>
                  <a:lnTo>
                    <a:pt x="10776" y="2477"/>
                  </a:lnTo>
                  <a:cubicBezTo>
                    <a:pt x="10395" y="1942"/>
                    <a:pt x="9930" y="1465"/>
                    <a:pt x="9383" y="1072"/>
                  </a:cubicBezTo>
                  <a:lnTo>
                    <a:pt x="8847" y="2013"/>
                  </a:lnTo>
                  <a:lnTo>
                    <a:pt x="7859" y="1453"/>
                  </a:lnTo>
                  <a:lnTo>
                    <a:pt x="8394" y="513"/>
                  </a:lnTo>
                  <a:cubicBezTo>
                    <a:pt x="7799" y="239"/>
                    <a:pt x="7168" y="60"/>
                    <a:pt x="6489" y="1"/>
                  </a:cubicBezTo>
                  <a:lnTo>
                    <a:pt x="6489" y="1084"/>
                  </a:lnTo>
                  <a:lnTo>
                    <a:pt x="5358" y="1084"/>
                  </a:lnTo>
                  <a:lnTo>
                    <a:pt x="53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3443275" y="1502400"/>
              <a:ext cx="36625" cy="36325"/>
            </a:xfrm>
            <a:custGeom>
              <a:avLst/>
              <a:gdLst/>
              <a:ahLst/>
              <a:cxnLst/>
              <a:rect l="l" t="t" r="r" b="b"/>
              <a:pathLst>
                <a:path w="1465" h="1453" extrusionOk="0">
                  <a:moveTo>
                    <a:pt x="727" y="0"/>
                  </a:moveTo>
                  <a:cubicBezTo>
                    <a:pt x="322" y="0"/>
                    <a:pt x="1" y="322"/>
                    <a:pt x="1" y="727"/>
                  </a:cubicBezTo>
                  <a:cubicBezTo>
                    <a:pt x="1" y="1132"/>
                    <a:pt x="322" y="1453"/>
                    <a:pt x="727" y="1453"/>
                  </a:cubicBezTo>
                  <a:cubicBezTo>
                    <a:pt x="1132" y="1453"/>
                    <a:pt x="1453" y="1132"/>
                    <a:pt x="1453" y="727"/>
                  </a:cubicBezTo>
                  <a:cubicBezTo>
                    <a:pt x="1465" y="322"/>
                    <a:pt x="1132" y="0"/>
                    <a:pt x="7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3219450" y="1211600"/>
              <a:ext cx="484600" cy="484600"/>
            </a:xfrm>
            <a:custGeom>
              <a:avLst/>
              <a:gdLst/>
              <a:ahLst/>
              <a:cxnLst/>
              <a:rect l="l" t="t" r="r" b="b"/>
              <a:pathLst>
                <a:path w="19384" h="19384" extrusionOk="0">
                  <a:moveTo>
                    <a:pt x="9132" y="0"/>
                  </a:moveTo>
                  <a:cubicBezTo>
                    <a:pt x="9132" y="822"/>
                    <a:pt x="8739" y="1607"/>
                    <a:pt x="8084" y="2096"/>
                  </a:cubicBezTo>
                  <a:lnTo>
                    <a:pt x="6167" y="3548"/>
                  </a:lnTo>
                  <a:cubicBezTo>
                    <a:pt x="5596" y="3977"/>
                    <a:pt x="5215" y="4560"/>
                    <a:pt x="5048" y="5215"/>
                  </a:cubicBezTo>
                  <a:lnTo>
                    <a:pt x="1214" y="5215"/>
                  </a:lnTo>
                  <a:lnTo>
                    <a:pt x="1214" y="6346"/>
                  </a:lnTo>
                  <a:lnTo>
                    <a:pt x="2060" y="6346"/>
                  </a:lnTo>
                  <a:cubicBezTo>
                    <a:pt x="1548" y="7001"/>
                    <a:pt x="1119" y="7715"/>
                    <a:pt x="798" y="8477"/>
                  </a:cubicBezTo>
                  <a:cubicBezTo>
                    <a:pt x="274" y="9680"/>
                    <a:pt x="0" y="10978"/>
                    <a:pt x="0" y="12299"/>
                  </a:cubicBezTo>
                  <a:cubicBezTo>
                    <a:pt x="0" y="13621"/>
                    <a:pt x="274" y="14907"/>
                    <a:pt x="798" y="16121"/>
                  </a:cubicBezTo>
                  <a:cubicBezTo>
                    <a:pt x="1119" y="16883"/>
                    <a:pt x="1536" y="17597"/>
                    <a:pt x="2060" y="18252"/>
                  </a:cubicBezTo>
                  <a:lnTo>
                    <a:pt x="1214" y="18252"/>
                  </a:lnTo>
                  <a:lnTo>
                    <a:pt x="1214" y="19383"/>
                  </a:lnTo>
                  <a:lnTo>
                    <a:pt x="9704" y="19383"/>
                  </a:lnTo>
                  <a:cubicBezTo>
                    <a:pt x="5798" y="19383"/>
                    <a:pt x="2619" y="16192"/>
                    <a:pt x="2619" y="12299"/>
                  </a:cubicBezTo>
                  <a:cubicBezTo>
                    <a:pt x="2619" y="8382"/>
                    <a:pt x="5810" y="5215"/>
                    <a:pt x="9704" y="5215"/>
                  </a:cubicBezTo>
                  <a:cubicBezTo>
                    <a:pt x="13621" y="5215"/>
                    <a:pt x="16788" y="8394"/>
                    <a:pt x="16788" y="12299"/>
                  </a:cubicBezTo>
                  <a:cubicBezTo>
                    <a:pt x="16788" y="16216"/>
                    <a:pt x="13609" y="19383"/>
                    <a:pt x="9704" y="19383"/>
                  </a:cubicBezTo>
                  <a:lnTo>
                    <a:pt x="18205" y="19383"/>
                  </a:lnTo>
                  <a:lnTo>
                    <a:pt x="18205" y="18252"/>
                  </a:lnTo>
                  <a:lnTo>
                    <a:pt x="17359" y="18252"/>
                  </a:lnTo>
                  <a:cubicBezTo>
                    <a:pt x="17859" y="17597"/>
                    <a:pt x="18300" y="16883"/>
                    <a:pt x="18621" y="16121"/>
                  </a:cubicBezTo>
                  <a:cubicBezTo>
                    <a:pt x="19110" y="14907"/>
                    <a:pt x="19383" y="13621"/>
                    <a:pt x="19383" y="12299"/>
                  </a:cubicBezTo>
                  <a:cubicBezTo>
                    <a:pt x="19383" y="10978"/>
                    <a:pt x="19110" y="9680"/>
                    <a:pt x="18598" y="8477"/>
                  </a:cubicBezTo>
                  <a:cubicBezTo>
                    <a:pt x="18264" y="7715"/>
                    <a:pt x="17847" y="7001"/>
                    <a:pt x="17324" y="6346"/>
                  </a:cubicBezTo>
                  <a:lnTo>
                    <a:pt x="18181" y="6346"/>
                  </a:lnTo>
                  <a:lnTo>
                    <a:pt x="18181" y="5215"/>
                  </a:lnTo>
                  <a:lnTo>
                    <a:pt x="14335" y="5215"/>
                  </a:lnTo>
                  <a:cubicBezTo>
                    <a:pt x="14168" y="4548"/>
                    <a:pt x="13787" y="3965"/>
                    <a:pt x="13216" y="3548"/>
                  </a:cubicBezTo>
                  <a:lnTo>
                    <a:pt x="11299" y="2096"/>
                  </a:lnTo>
                  <a:cubicBezTo>
                    <a:pt x="10644" y="1607"/>
                    <a:pt x="10263" y="822"/>
                    <a:pt x="102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55"/>
          <p:cNvGrpSpPr/>
          <p:nvPr/>
        </p:nvGrpSpPr>
        <p:grpSpPr>
          <a:xfrm>
            <a:off x="2982575" y="1487269"/>
            <a:ext cx="484900" cy="420600"/>
            <a:chOff x="2588700" y="1245825"/>
            <a:chExt cx="484900" cy="420600"/>
          </a:xfrm>
        </p:grpSpPr>
        <p:sp>
          <p:nvSpPr>
            <p:cNvPr id="1027" name="Google Shape;1027;p55"/>
            <p:cNvSpPr/>
            <p:nvPr/>
          </p:nvSpPr>
          <p:spPr>
            <a:xfrm>
              <a:off x="2723250" y="1251775"/>
              <a:ext cx="303325" cy="134550"/>
            </a:xfrm>
            <a:custGeom>
              <a:avLst/>
              <a:gdLst/>
              <a:ahLst/>
              <a:cxnLst/>
              <a:rect l="l" t="t" r="r" b="b"/>
              <a:pathLst>
                <a:path w="12133" h="5382" extrusionOk="0">
                  <a:moveTo>
                    <a:pt x="8751" y="0"/>
                  </a:moveTo>
                  <a:lnTo>
                    <a:pt x="8204" y="560"/>
                  </a:lnTo>
                  <a:lnTo>
                    <a:pt x="2965" y="560"/>
                  </a:lnTo>
                  <a:lnTo>
                    <a:pt x="322" y="3191"/>
                  </a:lnTo>
                  <a:cubicBezTo>
                    <a:pt x="72" y="3441"/>
                    <a:pt x="0" y="3798"/>
                    <a:pt x="131" y="4132"/>
                  </a:cubicBezTo>
                  <a:cubicBezTo>
                    <a:pt x="262" y="4453"/>
                    <a:pt x="560" y="4656"/>
                    <a:pt x="941" y="4656"/>
                  </a:cubicBezTo>
                  <a:lnTo>
                    <a:pt x="1691" y="4656"/>
                  </a:lnTo>
                  <a:lnTo>
                    <a:pt x="1691" y="4501"/>
                  </a:lnTo>
                  <a:cubicBezTo>
                    <a:pt x="1691" y="3394"/>
                    <a:pt x="2608" y="2489"/>
                    <a:pt x="3703" y="2489"/>
                  </a:cubicBezTo>
                  <a:lnTo>
                    <a:pt x="5965" y="2489"/>
                  </a:lnTo>
                  <a:lnTo>
                    <a:pt x="5965" y="3620"/>
                  </a:lnTo>
                  <a:lnTo>
                    <a:pt x="3703" y="3620"/>
                  </a:lnTo>
                  <a:cubicBezTo>
                    <a:pt x="3227" y="3620"/>
                    <a:pt x="2822" y="4001"/>
                    <a:pt x="2822" y="4501"/>
                  </a:cubicBezTo>
                  <a:cubicBezTo>
                    <a:pt x="2822" y="4977"/>
                    <a:pt x="3215" y="5382"/>
                    <a:pt x="3703" y="5382"/>
                  </a:cubicBezTo>
                  <a:lnTo>
                    <a:pt x="10133" y="5382"/>
                  </a:lnTo>
                  <a:lnTo>
                    <a:pt x="12133" y="3382"/>
                  </a:lnTo>
                  <a:lnTo>
                    <a:pt x="87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2976550" y="1245825"/>
              <a:ext cx="97050" cy="70275"/>
            </a:xfrm>
            <a:custGeom>
              <a:avLst/>
              <a:gdLst/>
              <a:ahLst/>
              <a:cxnLst/>
              <a:rect l="l" t="t" r="r" b="b"/>
              <a:pathLst>
                <a:path w="3882" h="2811" extrusionOk="0">
                  <a:moveTo>
                    <a:pt x="1" y="0"/>
                  </a:moveTo>
                  <a:lnTo>
                    <a:pt x="1" y="24"/>
                  </a:lnTo>
                  <a:lnTo>
                    <a:pt x="24" y="24"/>
                  </a:lnTo>
                  <a:lnTo>
                    <a:pt x="1" y="0"/>
                  </a:lnTo>
                  <a:close/>
                  <a:moveTo>
                    <a:pt x="24" y="24"/>
                  </a:moveTo>
                  <a:lnTo>
                    <a:pt x="2810" y="2810"/>
                  </a:lnTo>
                  <a:lnTo>
                    <a:pt x="3882" y="1739"/>
                  </a:lnTo>
                  <a:lnTo>
                    <a:pt x="3882" y="2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2776525" y="1400000"/>
              <a:ext cx="118500" cy="79500"/>
            </a:xfrm>
            <a:custGeom>
              <a:avLst/>
              <a:gdLst/>
              <a:ahLst/>
              <a:cxnLst/>
              <a:rect l="l" t="t" r="r" b="b"/>
              <a:pathLst>
                <a:path w="4740" h="3180" extrusionOk="0">
                  <a:moveTo>
                    <a:pt x="143" y="1"/>
                  </a:moveTo>
                  <a:cubicBezTo>
                    <a:pt x="60" y="251"/>
                    <a:pt x="1" y="513"/>
                    <a:pt x="1" y="810"/>
                  </a:cubicBezTo>
                  <a:cubicBezTo>
                    <a:pt x="1" y="2132"/>
                    <a:pt x="1048" y="3180"/>
                    <a:pt x="2358" y="3180"/>
                  </a:cubicBezTo>
                  <a:cubicBezTo>
                    <a:pt x="3668" y="3180"/>
                    <a:pt x="4739" y="2108"/>
                    <a:pt x="4739" y="798"/>
                  </a:cubicBezTo>
                  <a:cubicBezTo>
                    <a:pt x="4739" y="727"/>
                    <a:pt x="4739" y="656"/>
                    <a:pt x="4727" y="584"/>
                  </a:cubicBezTo>
                  <a:lnTo>
                    <a:pt x="1560" y="584"/>
                  </a:lnTo>
                  <a:cubicBezTo>
                    <a:pt x="1013" y="584"/>
                    <a:pt x="501" y="358"/>
                    <a:pt x="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2637525" y="1472625"/>
              <a:ext cx="378350" cy="188450"/>
            </a:xfrm>
            <a:custGeom>
              <a:avLst/>
              <a:gdLst/>
              <a:ahLst/>
              <a:cxnLst/>
              <a:rect l="l" t="t" r="r" b="b"/>
              <a:pathLst>
                <a:path w="15134" h="7538" extrusionOk="0">
                  <a:moveTo>
                    <a:pt x="13931" y="1"/>
                  </a:moveTo>
                  <a:cubicBezTo>
                    <a:pt x="13633" y="1"/>
                    <a:pt x="13371" y="120"/>
                    <a:pt x="13157" y="322"/>
                  </a:cubicBezTo>
                  <a:lnTo>
                    <a:pt x="10942" y="2537"/>
                  </a:lnTo>
                  <a:cubicBezTo>
                    <a:pt x="10954" y="2620"/>
                    <a:pt x="10954" y="2704"/>
                    <a:pt x="10954" y="2775"/>
                  </a:cubicBezTo>
                  <a:cubicBezTo>
                    <a:pt x="10954" y="3918"/>
                    <a:pt x="10025" y="4859"/>
                    <a:pt x="8870" y="4859"/>
                  </a:cubicBezTo>
                  <a:lnTo>
                    <a:pt x="6513" y="4859"/>
                  </a:lnTo>
                  <a:lnTo>
                    <a:pt x="6513" y="3727"/>
                  </a:lnTo>
                  <a:lnTo>
                    <a:pt x="8870" y="3727"/>
                  </a:lnTo>
                  <a:cubicBezTo>
                    <a:pt x="9394" y="3727"/>
                    <a:pt x="9811" y="3311"/>
                    <a:pt x="9811" y="2787"/>
                  </a:cubicBezTo>
                  <a:cubicBezTo>
                    <a:pt x="9811" y="2275"/>
                    <a:pt x="9394" y="1858"/>
                    <a:pt x="8870" y="1858"/>
                  </a:cubicBezTo>
                  <a:lnTo>
                    <a:pt x="2120" y="1858"/>
                  </a:lnTo>
                  <a:lnTo>
                    <a:pt x="0" y="3966"/>
                  </a:lnTo>
                  <a:lnTo>
                    <a:pt x="3572" y="7537"/>
                  </a:lnTo>
                  <a:lnTo>
                    <a:pt x="4167" y="6942"/>
                  </a:lnTo>
                  <a:lnTo>
                    <a:pt x="9644" y="6942"/>
                  </a:lnTo>
                  <a:lnTo>
                    <a:pt x="14705" y="1882"/>
                  </a:lnTo>
                  <a:cubicBezTo>
                    <a:pt x="15133" y="1453"/>
                    <a:pt x="15133" y="763"/>
                    <a:pt x="14705" y="334"/>
                  </a:cubicBezTo>
                  <a:cubicBezTo>
                    <a:pt x="14502" y="96"/>
                    <a:pt x="14216" y="1"/>
                    <a:pt x="139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2588700" y="1591100"/>
              <a:ext cx="103900" cy="75325"/>
            </a:xfrm>
            <a:custGeom>
              <a:avLst/>
              <a:gdLst/>
              <a:ahLst/>
              <a:cxnLst/>
              <a:rect l="l" t="t" r="r" b="b"/>
              <a:pathLst>
                <a:path w="4156" h="3013" extrusionOk="0">
                  <a:moveTo>
                    <a:pt x="1156" y="0"/>
                  </a:moveTo>
                  <a:lnTo>
                    <a:pt x="1" y="1167"/>
                  </a:lnTo>
                  <a:lnTo>
                    <a:pt x="1" y="3013"/>
                  </a:lnTo>
                  <a:lnTo>
                    <a:pt x="4156" y="3013"/>
                  </a:lnTo>
                  <a:lnTo>
                    <a:pt x="11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5"/>
          <p:cNvGrpSpPr/>
          <p:nvPr/>
        </p:nvGrpSpPr>
        <p:grpSpPr>
          <a:xfrm>
            <a:off x="2291638" y="1455119"/>
            <a:ext cx="450075" cy="484900"/>
            <a:chOff x="2007975" y="1211300"/>
            <a:chExt cx="450075" cy="484900"/>
          </a:xfrm>
        </p:grpSpPr>
        <p:sp>
          <p:nvSpPr>
            <p:cNvPr id="1033" name="Google Shape;1033;p55"/>
            <p:cNvSpPr/>
            <p:nvPr/>
          </p:nvSpPr>
          <p:spPr>
            <a:xfrm>
              <a:off x="2412500" y="1586325"/>
              <a:ext cx="45550" cy="41125"/>
            </a:xfrm>
            <a:custGeom>
              <a:avLst/>
              <a:gdLst/>
              <a:ahLst/>
              <a:cxnLst/>
              <a:rect l="l" t="t" r="r" b="b"/>
              <a:pathLst>
                <a:path w="1822" h="1645" extrusionOk="0">
                  <a:moveTo>
                    <a:pt x="0" y="1"/>
                  </a:moveTo>
                  <a:cubicBezTo>
                    <a:pt x="119" y="251"/>
                    <a:pt x="179" y="525"/>
                    <a:pt x="179" y="822"/>
                  </a:cubicBezTo>
                  <a:cubicBezTo>
                    <a:pt x="179" y="1120"/>
                    <a:pt x="119" y="1382"/>
                    <a:pt x="0" y="1644"/>
                  </a:cubicBezTo>
                  <a:lnTo>
                    <a:pt x="1000" y="1644"/>
                  </a:lnTo>
                  <a:cubicBezTo>
                    <a:pt x="1441" y="1644"/>
                    <a:pt x="1822" y="1263"/>
                    <a:pt x="1822" y="822"/>
                  </a:cubicBezTo>
                  <a:cubicBezTo>
                    <a:pt x="1822" y="358"/>
                    <a:pt x="1441" y="1"/>
                    <a:pt x="10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2348200" y="1586050"/>
              <a:ext cx="40500" cy="40800"/>
            </a:xfrm>
            <a:custGeom>
              <a:avLst/>
              <a:gdLst/>
              <a:ahLst/>
              <a:cxnLst/>
              <a:rect l="l" t="t" r="r" b="b"/>
              <a:pathLst>
                <a:path w="1620" h="1632" extrusionOk="0">
                  <a:moveTo>
                    <a:pt x="798" y="0"/>
                  </a:moveTo>
                  <a:cubicBezTo>
                    <a:pt x="358" y="0"/>
                    <a:pt x="0" y="369"/>
                    <a:pt x="0" y="822"/>
                  </a:cubicBezTo>
                  <a:cubicBezTo>
                    <a:pt x="0" y="1274"/>
                    <a:pt x="358" y="1631"/>
                    <a:pt x="798" y="1631"/>
                  </a:cubicBezTo>
                  <a:cubicBezTo>
                    <a:pt x="1251" y="1631"/>
                    <a:pt x="1620" y="1262"/>
                    <a:pt x="1620" y="822"/>
                  </a:cubicBezTo>
                  <a:cubicBezTo>
                    <a:pt x="1620" y="369"/>
                    <a:pt x="1262"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2412500" y="1655100"/>
              <a:ext cx="45550" cy="41100"/>
            </a:xfrm>
            <a:custGeom>
              <a:avLst/>
              <a:gdLst/>
              <a:ahLst/>
              <a:cxnLst/>
              <a:rect l="l" t="t" r="r" b="b"/>
              <a:pathLst>
                <a:path w="1822" h="1644" extrusionOk="0">
                  <a:moveTo>
                    <a:pt x="0" y="0"/>
                  </a:moveTo>
                  <a:cubicBezTo>
                    <a:pt x="119" y="262"/>
                    <a:pt x="179" y="536"/>
                    <a:pt x="179" y="822"/>
                  </a:cubicBezTo>
                  <a:cubicBezTo>
                    <a:pt x="179" y="1119"/>
                    <a:pt x="119" y="1393"/>
                    <a:pt x="0" y="1643"/>
                  </a:cubicBezTo>
                  <a:lnTo>
                    <a:pt x="1000" y="1643"/>
                  </a:lnTo>
                  <a:cubicBezTo>
                    <a:pt x="1441" y="1643"/>
                    <a:pt x="1822" y="1274"/>
                    <a:pt x="1822" y="822"/>
                  </a:cubicBezTo>
                  <a:cubicBezTo>
                    <a:pt x="1822" y="381"/>
                    <a:pt x="1441" y="0"/>
                    <a:pt x="10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2313075" y="1516675"/>
              <a:ext cx="110150" cy="41100"/>
            </a:xfrm>
            <a:custGeom>
              <a:avLst/>
              <a:gdLst/>
              <a:ahLst/>
              <a:cxnLst/>
              <a:rect l="l" t="t" r="r" b="b"/>
              <a:pathLst>
                <a:path w="4406" h="1644" extrusionOk="0">
                  <a:moveTo>
                    <a:pt x="822" y="1"/>
                  </a:moveTo>
                  <a:cubicBezTo>
                    <a:pt x="370" y="1"/>
                    <a:pt x="0" y="382"/>
                    <a:pt x="0" y="822"/>
                  </a:cubicBezTo>
                  <a:cubicBezTo>
                    <a:pt x="0" y="1275"/>
                    <a:pt x="358" y="1644"/>
                    <a:pt x="810" y="1644"/>
                  </a:cubicBezTo>
                  <a:lnTo>
                    <a:pt x="3608" y="1644"/>
                  </a:lnTo>
                  <a:cubicBezTo>
                    <a:pt x="4049" y="1644"/>
                    <a:pt x="4406" y="1275"/>
                    <a:pt x="4406" y="822"/>
                  </a:cubicBezTo>
                  <a:cubicBezTo>
                    <a:pt x="4406" y="382"/>
                    <a:pt x="4037" y="1"/>
                    <a:pt x="35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2278850" y="1586325"/>
              <a:ext cx="45550" cy="41125"/>
            </a:xfrm>
            <a:custGeom>
              <a:avLst/>
              <a:gdLst/>
              <a:ahLst/>
              <a:cxnLst/>
              <a:rect l="l" t="t" r="r" b="b"/>
              <a:pathLst>
                <a:path w="1822" h="1645" extrusionOk="0">
                  <a:moveTo>
                    <a:pt x="822" y="1"/>
                  </a:moveTo>
                  <a:cubicBezTo>
                    <a:pt x="381" y="1"/>
                    <a:pt x="0" y="370"/>
                    <a:pt x="0" y="822"/>
                  </a:cubicBezTo>
                  <a:cubicBezTo>
                    <a:pt x="0" y="1263"/>
                    <a:pt x="381" y="1644"/>
                    <a:pt x="822" y="1644"/>
                  </a:cubicBezTo>
                  <a:lnTo>
                    <a:pt x="1822" y="1644"/>
                  </a:lnTo>
                  <a:cubicBezTo>
                    <a:pt x="1703" y="1382"/>
                    <a:pt x="1631" y="1108"/>
                    <a:pt x="1631" y="822"/>
                  </a:cubicBezTo>
                  <a:cubicBezTo>
                    <a:pt x="1631" y="525"/>
                    <a:pt x="1679" y="251"/>
                    <a:pt x="18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2066025" y="1211300"/>
              <a:ext cx="238150" cy="72650"/>
            </a:xfrm>
            <a:custGeom>
              <a:avLst/>
              <a:gdLst/>
              <a:ahLst/>
              <a:cxnLst/>
              <a:rect l="l" t="t" r="r" b="b"/>
              <a:pathLst>
                <a:path w="9526" h="2906" extrusionOk="0">
                  <a:moveTo>
                    <a:pt x="0" y="0"/>
                  </a:moveTo>
                  <a:lnTo>
                    <a:pt x="1215" y="2905"/>
                  </a:lnTo>
                  <a:lnTo>
                    <a:pt x="8323" y="2905"/>
                  </a:lnTo>
                  <a:lnTo>
                    <a:pt x="95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2007975" y="1386600"/>
              <a:ext cx="353950" cy="309300"/>
            </a:xfrm>
            <a:custGeom>
              <a:avLst/>
              <a:gdLst/>
              <a:ahLst/>
              <a:cxnLst/>
              <a:rect l="l" t="t" r="r" b="b"/>
              <a:pathLst>
                <a:path w="14158" h="12372" extrusionOk="0">
                  <a:moveTo>
                    <a:pt x="2144" y="1"/>
                  </a:moveTo>
                  <a:cubicBezTo>
                    <a:pt x="834" y="1049"/>
                    <a:pt x="1" y="2680"/>
                    <a:pt x="1" y="4478"/>
                  </a:cubicBezTo>
                  <a:lnTo>
                    <a:pt x="1" y="12371"/>
                  </a:lnTo>
                  <a:lnTo>
                    <a:pt x="9871" y="12371"/>
                  </a:lnTo>
                  <a:cubicBezTo>
                    <a:pt x="9764" y="12133"/>
                    <a:pt x="9692" y="11859"/>
                    <a:pt x="9692" y="11562"/>
                  </a:cubicBezTo>
                  <a:cubicBezTo>
                    <a:pt x="9692" y="11026"/>
                    <a:pt x="9918" y="10538"/>
                    <a:pt x="10276" y="10181"/>
                  </a:cubicBezTo>
                  <a:cubicBezTo>
                    <a:pt x="9918" y="9824"/>
                    <a:pt x="9692" y="9335"/>
                    <a:pt x="9692" y="8800"/>
                  </a:cubicBezTo>
                  <a:cubicBezTo>
                    <a:pt x="9692" y="7847"/>
                    <a:pt x="10383" y="7049"/>
                    <a:pt x="11276" y="6871"/>
                  </a:cubicBezTo>
                  <a:cubicBezTo>
                    <a:pt x="11157" y="6621"/>
                    <a:pt x="11073" y="6323"/>
                    <a:pt x="11073" y="6025"/>
                  </a:cubicBezTo>
                  <a:cubicBezTo>
                    <a:pt x="11073" y="4954"/>
                    <a:pt x="11954" y="4073"/>
                    <a:pt x="13026" y="4073"/>
                  </a:cubicBezTo>
                  <a:lnTo>
                    <a:pt x="14157" y="4073"/>
                  </a:lnTo>
                  <a:cubicBezTo>
                    <a:pt x="14038" y="2442"/>
                    <a:pt x="13240" y="977"/>
                    <a:pt x="120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2105600" y="1312200"/>
              <a:ext cx="158975" cy="46150"/>
            </a:xfrm>
            <a:custGeom>
              <a:avLst/>
              <a:gdLst/>
              <a:ahLst/>
              <a:cxnLst/>
              <a:rect l="l" t="t" r="r" b="b"/>
              <a:pathLst>
                <a:path w="6359" h="1846" extrusionOk="0">
                  <a:moveTo>
                    <a:pt x="287" y="0"/>
                  </a:moveTo>
                  <a:cubicBezTo>
                    <a:pt x="108" y="286"/>
                    <a:pt x="1" y="608"/>
                    <a:pt x="1" y="965"/>
                  </a:cubicBezTo>
                  <a:cubicBezTo>
                    <a:pt x="1" y="1274"/>
                    <a:pt x="72" y="1572"/>
                    <a:pt x="227" y="1846"/>
                  </a:cubicBezTo>
                  <a:lnTo>
                    <a:pt x="6133" y="1846"/>
                  </a:lnTo>
                  <a:cubicBezTo>
                    <a:pt x="6264" y="1572"/>
                    <a:pt x="6359" y="1274"/>
                    <a:pt x="6359" y="965"/>
                  </a:cubicBezTo>
                  <a:cubicBezTo>
                    <a:pt x="6359" y="608"/>
                    <a:pt x="6252" y="286"/>
                    <a:pt x="60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2278850" y="1655100"/>
              <a:ext cx="45550" cy="41100"/>
            </a:xfrm>
            <a:custGeom>
              <a:avLst/>
              <a:gdLst/>
              <a:ahLst/>
              <a:cxnLst/>
              <a:rect l="l" t="t" r="r" b="b"/>
              <a:pathLst>
                <a:path w="1822" h="1644" extrusionOk="0">
                  <a:moveTo>
                    <a:pt x="822" y="0"/>
                  </a:moveTo>
                  <a:cubicBezTo>
                    <a:pt x="357" y="24"/>
                    <a:pt x="0" y="381"/>
                    <a:pt x="0" y="822"/>
                  </a:cubicBezTo>
                  <a:cubicBezTo>
                    <a:pt x="0" y="1274"/>
                    <a:pt x="381" y="1643"/>
                    <a:pt x="822" y="1643"/>
                  </a:cubicBezTo>
                  <a:lnTo>
                    <a:pt x="1822" y="1643"/>
                  </a:lnTo>
                  <a:cubicBezTo>
                    <a:pt x="1703" y="1393"/>
                    <a:pt x="1643" y="1119"/>
                    <a:pt x="1643" y="822"/>
                  </a:cubicBezTo>
                  <a:cubicBezTo>
                    <a:pt x="1643" y="524"/>
                    <a:pt x="1703" y="262"/>
                    <a:pt x="1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2347900" y="1655100"/>
              <a:ext cx="40800" cy="41100"/>
            </a:xfrm>
            <a:custGeom>
              <a:avLst/>
              <a:gdLst/>
              <a:ahLst/>
              <a:cxnLst/>
              <a:rect l="l" t="t" r="r" b="b"/>
              <a:pathLst>
                <a:path w="1632" h="1644" extrusionOk="0">
                  <a:moveTo>
                    <a:pt x="810" y="0"/>
                  </a:moveTo>
                  <a:cubicBezTo>
                    <a:pt x="370" y="0"/>
                    <a:pt x="1" y="381"/>
                    <a:pt x="1" y="822"/>
                  </a:cubicBezTo>
                  <a:cubicBezTo>
                    <a:pt x="12" y="1286"/>
                    <a:pt x="370" y="1643"/>
                    <a:pt x="810" y="1643"/>
                  </a:cubicBezTo>
                  <a:cubicBezTo>
                    <a:pt x="1263" y="1643"/>
                    <a:pt x="1632" y="1274"/>
                    <a:pt x="1632" y="822"/>
                  </a:cubicBezTo>
                  <a:cubicBezTo>
                    <a:pt x="1632" y="381"/>
                    <a:pt x="1263" y="0"/>
                    <a:pt x="8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5"/>
          <p:cNvGrpSpPr/>
          <p:nvPr/>
        </p:nvGrpSpPr>
        <p:grpSpPr>
          <a:xfrm>
            <a:off x="1568675" y="1455119"/>
            <a:ext cx="484925" cy="484900"/>
            <a:chOff x="1400750" y="1211300"/>
            <a:chExt cx="484925" cy="484900"/>
          </a:xfrm>
        </p:grpSpPr>
        <p:sp>
          <p:nvSpPr>
            <p:cNvPr id="1044" name="Google Shape;1044;p55"/>
            <p:cNvSpPr/>
            <p:nvPr/>
          </p:nvSpPr>
          <p:spPr>
            <a:xfrm>
              <a:off x="1676975" y="1389575"/>
              <a:ext cx="46175" cy="167925"/>
            </a:xfrm>
            <a:custGeom>
              <a:avLst/>
              <a:gdLst/>
              <a:ahLst/>
              <a:cxnLst/>
              <a:rect l="l" t="t" r="r" b="b"/>
              <a:pathLst>
                <a:path w="1847" h="6717" extrusionOk="0">
                  <a:moveTo>
                    <a:pt x="1" y="1"/>
                  </a:moveTo>
                  <a:cubicBezTo>
                    <a:pt x="25" y="120"/>
                    <a:pt x="25" y="239"/>
                    <a:pt x="25" y="370"/>
                  </a:cubicBezTo>
                  <a:lnTo>
                    <a:pt x="25" y="6716"/>
                  </a:lnTo>
                  <a:lnTo>
                    <a:pt x="1846" y="6716"/>
                  </a:lnTo>
                  <a:lnTo>
                    <a:pt x="1846" y="3144"/>
                  </a:lnTo>
                  <a:cubicBezTo>
                    <a:pt x="1846" y="1787"/>
                    <a:pt x="1096" y="608"/>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1400750" y="1586325"/>
              <a:ext cx="386700" cy="109875"/>
            </a:xfrm>
            <a:custGeom>
              <a:avLst/>
              <a:gdLst/>
              <a:ahLst/>
              <a:cxnLst/>
              <a:rect l="l" t="t" r="r" b="b"/>
              <a:pathLst>
                <a:path w="15468" h="4395" extrusionOk="0">
                  <a:moveTo>
                    <a:pt x="2049" y="1"/>
                  </a:moveTo>
                  <a:cubicBezTo>
                    <a:pt x="930" y="1"/>
                    <a:pt x="1" y="918"/>
                    <a:pt x="1" y="2037"/>
                  </a:cubicBezTo>
                  <a:lnTo>
                    <a:pt x="1" y="2346"/>
                  </a:lnTo>
                  <a:cubicBezTo>
                    <a:pt x="1" y="3478"/>
                    <a:pt x="918" y="4394"/>
                    <a:pt x="2049" y="4394"/>
                  </a:cubicBezTo>
                  <a:lnTo>
                    <a:pt x="15467" y="4394"/>
                  </a:lnTo>
                  <a:lnTo>
                    <a:pt x="15467" y="2763"/>
                  </a:lnTo>
                  <a:lnTo>
                    <a:pt x="12598" y="2763"/>
                  </a:lnTo>
                  <a:lnTo>
                    <a:pt x="12598" y="1620"/>
                  </a:lnTo>
                  <a:lnTo>
                    <a:pt x="15419" y="1620"/>
                  </a:lnTo>
                  <a:cubicBezTo>
                    <a:pt x="15229" y="703"/>
                    <a:pt x="14407" y="1"/>
                    <a:pt x="134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1400750" y="1517275"/>
              <a:ext cx="69675" cy="40500"/>
            </a:xfrm>
            <a:custGeom>
              <a:avLst/>
              <a:gdLst/>
              <a:ahLst/>
              <a:cxnLst/>
              <a:rect l="l" t="t" r="r" b="b"/>
              <a:pathLst>
                <a:path w="2787" h="1620" extrusionOk="0">
                  <a:moveTo>
                    <a:pt x="1" y="1"/>
                  </a:moveTo>
                  <a:lnTo>
                    <a:pt x="1" y="1132"/>
                  </a:lnTo>
                  <a:lnTo>
                    <a:pt x="1227" y="1132"/>
                  </a:lnTo>
                  <a:cubicBezTo>
                    <a:pt x="1346" y="1429"/>
                    <a:pt x="1620" y="1620"/>
                    <a:pt x="1965" y="1620"/>
                  </a:cubicBezTo>
                  <a:lnTo>
                    <a:pt x="2787" y="1620"/>
                  </a:lnTo>
                  <a:lnTo>
                    <a:pt x="278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1498400" y="1378875"/>
              <a:ext cx="150625" cy="178900"/>
            </a:xfrm>
            <a:custGeom>
              <a:avLst/>
              <a:gdLst/>
              <a:ahLst/>
              <a:cxnLst/>
              <a:rect l="l" t="t" r="r" b="b"/>
              <a:pathLst>
                <a:path w="6025" h="7156" extrusionOk="0">
                  <a:moveTo>
                    <a:pt x="5203" y="0"/>
                  </a:moveTo>
                  <a:cubicBezTo>
                    <a:pt x="4763" y="0"/>
                    <a:pt x="4393" y="369"/>
                    <a:pt x="4393" y="810"/>
                  </a:cubicBezTo>
                  <a:lnTo>
                    <a:pt x="4393" y="5537"/>
                  </a:lnTo>
                  <a:lnTo>
                    <a:pt x="0" y="5537"/>
                  </a:lnTo>
                  <a:lnTo>
                    <a:pt x="0" y="7156"/>
                  </a:lnTo>
                  <a:lnTo>
                    <a:pt x="6013" y="7156"/>
                  </a:lnTo>
                  <a:lnTo>
                    <a:pt x="6013" y="810"/>
                  </a:lnTo>
                  <a:lnTo>
                    <a:pt x="6025" y="810"/>
                  </a:lnTo>
                  <a:cubicBezTo>
                    <a:pt x="6025" y="369"/>
                    <a:pt x="5656" y="0"/>
                    <a:pt x="52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1559700" y="1211300"/>
              <a:ext cx="138450" cy="50925"/>
            </a:xfrm>
            <a:custGeom>
              <a:avLst/>
              <a:gdLst/>
              <a:ahLst/>
              <a:cxnLst/>
              <a:rect l="l" t="t" r="r" b="b"/>
              <a:pathLst>
                <a:path w="5538" h="2037" extrusionOk="0">
                  <a:moveTo>
                    <a:pt x="1" y="0"/>
                  </a:moveTo>
                  <a:lnTo>
                    <a:pt x="1" y="2036"/>
                  </a:lnTo>
                  <a:lnTo>
                    <a:pt x="5537" y="2036"/>
                  </a:lnTo>
                  <a:lnTo>
                    <a:pt x="5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1815700" y="1626825"/>
              <a:ext cx="69975" cy="69375"/>
            </a:xfrm>
            <a:custGeom>
              <a:avLst/>
              <a:gdLst/>
              <a:ahLst/>
              <a:cxnLst/>
              <a:rect l="l" t="t" r="r" b="b"/>
              <a:pathLst>
                <a:path w="2799" h="2775" extrusionOk="0">
                  <a:moveTo>
                    <a:pt x="0" y="0"/>
                  </a:moveTo>
                  <a:lnTo>
                    <a:pt x="0" y="2774"/>
                  </a:lnTo>
                  <a:lnTo>
                    <a:pt x="2798" y="2774"/>
                  </a:lnTo>
                  <a:lnTo>
                    <a:pt x="2798" y="1393"/>
                  </a:lnTo>
                  <a:cubicBezTo>
                    <a:pt x="2798" y="631"/>
                    <a:pt x="2179" y="0"/>
                    <a:pt x="1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1559700" y="1291050"/>
              <a:ext cx="138150" cy="64025"/>
            </a:xfrm>
            <a:custGeom>
              <a:avLst/>
              <a:gdLst/>
              <a:ahLst/>
              <a:cxnLst/>
              <a:rect l="l" t="t" r="r" b="b"/>
              <a:pathLst>
                <a:path w="5526" h="2561" extrusionOk="0">
                  <a:moveTo>
                    <a:pt x="1" y="1"/>
                  </a:moveTo>
                  <a:cubicBezTo>
                    <a:pt x="48" y="1204"/>
                    <a:pt x="870" y="2216"/>
                    <a:pt x="1965" y="2561"/>
                  </a:cubicBezTo>
                  <a:cubicBezTo>
                    <a:pt x="2203" y="2454"/>
                    <a:pt x="2465" y="2394"/>
                    <a:pt x="2751" y="2394"/>
                  </a:cubicBezTo>
                  <a:lnTo>
                    <a:pt x="2954" y="2394"/>
                  </a:lnTo>
                  <a:cubicBezTo>
                    <a:pt x="3251" y="2394"/>
                    <a:pt x="3525" y="2418"/>
                    <a:pt x="3811" y="2466"/>
                  </a:cubicBezTo>
                  <a:cubicBezTo>
                    <a:pt x="4799" y="2061"/>
                    <a:pt x="5490" y="1108"/>
                    <a:pt x="55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55"/>
          <p:cNvGrpSpPr/>
          <p:nvPr/>
        </p:nvGrpSpPr>
        <p:grpSpPr>
          <a:xfrm>
            <a:off x="5112213" y="1479081"/>
            <a:ext cx="485500" cy="436975"/>
            <a:chOff x="4661650" y="1528363"/>
            <a:chExt cx="485500" cy="436975"/>
          </a:xfrm>
        </p:grpSpPr>
        <p:sp>
          <p:nvSpPr>
            <p:cNvPr id="1052" name="Google Shape;1052;p55"/>
            <p:cNvSpPr/>
            <p:nvPr/>
          </p:nvSpPr>
          <p:spPr>
            <a:xfrm>
              <a:off x="5050100" y="1528363"/>
              <a:ext cx="97050" cy="70550"/>
            </a:xfrm>
            <a:custGeom>
              <a:avLst/>
              <a:gdLst/>
              <a:ahLst/>
              <a:cxnLst/>
              <a:rect l="l" t="t" r="r" b="b"/>
              <a:pathLst>
                <a:path w="3882" h="2822" extrusionOk="0">
                  <a:moveTo>
                    <a:pt x="0" y="0"/>
                  </a:moveTo>
                  <a:lnTo>
                    <a:pt x="2810" y="2822"/>
                  </a:lnTo>
                  <a:lnTo>
                    <a:pt x="3882" y="1726"/>
                  </a:lnTo>
                  <a:lnTo>
                    <a:pt x="38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p:nvPr/>
          </p:nvSpPr>
          <p:spPr>
            <a:xfrm>
              <a:off x="4796775" y="1534313"/>
              <a:ext cx="303350" cy="134550"/>
            </a:xfrm>
            <a:custGeom>
              <a:avLst/>
              <a:gdLst/>
              <a:ahLst/>
              <a:cxnLst/>
              <a:rect l="l" t="t" r="r" b="b"/>
              <a:pathLst>
                <a:path w="12134" h="5382" extrusionOk="0">
                  <a:moveTo>
                    <a:pt x="8752" y="0"/>
                  </a:moveTo>
                  <a:lnTo>
                    <a:pt x="8204" y="560"/>
                  </a:lnTo>
                  <a:lnTo>
                    <a:pt x="2966" y="560"/>
                  </a:lnTo>
                  <a:lnTo>
                    <a:pt x="334" y="3191"/>
                  </a:lnTo>
                  <a:cubicBezTo>
                    <a:pt x="84" y="3441"/>
                    <a:pt x="1" y="3798"/>
                    <a:pt x="144" y="4132"/>
                  </a:cubicBezTo>
                  <a:cubicBezTo>
                    <a:pt x="275" y="4453"/>
                    <a:pt x="572" y="4667"/>
                    <a:pt x="930" y="4667"/>
                  </a:cubicBezTo>
                  <a:lnTo>
                    <a:pt x="1692" y="4667"/>
                  </a:lnTo>
                  <a:lnTo>
                    <a:pt x="1692" y="4501"/>
                  </a:lnTo>
                  <a:cubicBezTo>
                    <a:pt x="1692" y="3393"/>
                    <a:pt x="2596" y="2489"/>
                    <a:pt x="3692" y="2489"/>
                  </a:cubicBezTo>
                  <a:lnTo>
                    <a:pt x="5966" y="2489"/>
                  </a:lnTo>
                  <a:lnTo>
                    <a:pt x="5966" y="3620"/>
                  </a:lnTo>
                  <a:lnTo>
                    <a:pt x="3692" y="3620"/>
                  </a:lnTo>
                  <a:cubicBezTo>
                    <a:pt x="3216" y="3620"/>
                    <a:pt x="2823" y="4013"/>
                    <a:pt x="2823" y="4501"/>
                  </a:cubicBezTo>
                  <a:cubicBezTo>
                    <a:pt x="2823" y="4977"/>
                    <a:pt x="3204" y="5382"/>
                    <a:pt x="3692" y="5382"/>
                  </a:cubicBezTo>
                  <a:lnTo>
                    <a:pt x="10145" y="5382"/>
                  </a:lnTo>
                  <a:lnTo>
                    <a:pt x="12133" y="3382"/>
                  </a:lnTo>
                  <a:lnTo>
                    <a:pt x="87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4851550" y="1700688"/>
              <a:ext cx="105700" cy="105700"/>
            </a:xfrm>
            <a:custGeom>
              <a:avLst/>
              <a:gdLst/>
              <a:ahLst/>
              <a:cxnLst/>
              <a:rect l="l" t="t" r="r" b="b"/>
              <a:pathLst>
                <a:path w="4228" h="4228" extrusionOk="0">
                  <a:moveTo>
                    <a:pt x="2120" y="1"/>
                  </a:moveTo>
                  <a:cubicBezTo>
                    <a:pt x="941" y="1"/>
                    <a:pt x="1" y="953"/>
                    <a:pt x="1" y="2120"/>
                  </a:cubicBezTo>
                  <a:cubicBezTo>
                    <a:pt x="1" y="3287"/>
                    <a:pt x="941" y="4227"/>
                    <a:pt x="2120" y="4227"/>
                  </a:cubicBezTo>
                  <a:cubicBezTo>
                    <a:pt x="3299" y="4227"/>
                    <a:pt x="4227" y="3275"/>
                    <a:pt x="4227" y="2120"/>
                  </a:cubicBezTo>
                  <a:cubicBezTo>
                    <a:pt x="4227" y="941"/>
                    <a:pt x="3299" y="1"/>
                    <a:pt x="21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4662250" y="1900113"/>
              <a:ext cx="484900" cy="65225"/>
            </a:xfrm>
            <a:custGeom>
              <a:avLst/>
              <a:gdLst/>
              <a:ahLst/>
              <a:cxnLst/>
              <a:rect l="l" t="t" r="r" b="b"/>
              <a:pathLst>
                <a:path w="19396" h="2609" extrusionOk="0">
                  <a:moveTo>
                    <a:pt x="0" y="1"/>
                  </a:moveTo>
                  <a:lnTo>
                    <a:pt x="0" y="2608"/>
                  </a:lnTo>
                  <a:lnTo>
                    <a:pt x="19396" y="2608"/>
                  </a:lnTo>
                  <a:lnTo>
                    <a:pt x="193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4661650" y="1741188"/>
              <a:ext cx="484600" cy="130675"/>
            </a:xfrm>
            <a:custGeom>
              <a:avLst/>
              <a:gdLst/>
              <a:ahLst/>
              <a:cxnLst/>
              <a:rect l="l" t="t" r="r" b="b"/>
              <a:pathLst>
                <a:path w="19384" h="5227" extrusionOk="0">
                  <a:moveTo>
                    <a:pt x="0" y="0"/>
                  </a:moveTo>
                  <a:lnTo>
                    <a:pt x="0" y="5227"/>
                  </a:lnTo>
                  <a:lnTo>
                    <a:pt x="19384" y="5227"/>
                  </a:lnTo>
                  <a:lnTo>
                    <a:pt x="19384" y="0"/>
                  </a:lnTo>
                  <a:lnTo>
                    <a:pt x="12931" y="0"/>
                  </a:lnTo>
                  <a:cubicBezTo>
                    <a:pt x="12954" y="167"/>
                    <a:pt x="12954" y="333"/>
                    <a:pt x="12954" y="500"/>
                  </a:cubicBezTo>
                  <a:cubicBezTo>
                    <a:pt x="12954" y="1298"/>
                    <a:pt x="12657" y="2048"/>
                    <a:pt x="12169" y="2607"/>
                  </a:cubicBezTo>
                  <a:lnTo>
                    <a:pt x="13181" y="2607"/>
                  </a:lnTo>
                  <a:lnTo>
                    <a:pt x="13181" y="3739"/>
                  </a:lnTo>
                  <a:lnTo>
                    <a:pt x="6227" y="3739"/>
                  </a:lnTo>
                  <a:lnTo>
                    <a:pt x="6227" y="2607"/>
                  </a:lnTo>
                  <a:lnTo>
                    <a:pt x="7239" y="2607"/>
                  </a:lnTo>
                  <a:cubicBezTo>
                    <a:pt x="6751" y="2048"/>
                    <a:pt x="6454" y="1298"/>
                    <a:pt x="6454" y="500"/>
                  </a:cubicBezTo>
                  <a:cubicBezTo>
                    <a:pt x="6454" y="333"/>
                    <a:pt x="6466" y="167"/>
                    <a:pt x="64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55"/>
          <p:cNvGrpSpPr/>
          <p:nvPr/>
        </p:nvGrpSpPr>
        <p:grpSpPr>
          <a:xfrm>
            <a:off x="4371238" y="1527306"/>
            <a:ext cx="484900" cy="340525"/>
            <a:chOff x="4060975" y="1575688"/>
            <a:chExt cx="484900" cy="340525"/>
          </a:xfrm>
        </p:grpSpPr>
        <p:sp>
          <p:nvSpPr>
            <p:cNvPr id="1058" name="Google Shape;1058;p55"/>
            <p:cNvSpPr/>
            <p:nvPr/>
          </p:nvSpPr>
          <p:spPr>
            <a:xfrm>
              <a:off x="4080025" y="1785538"/>
              <a:ext cx="46175" cy="36625"/>
            </a:xfrm>
            <a:custGeom>
              <a:avLst/>
              <a:gdLst/>
              <a:ahLst/>
              <a:cxnLst/>
              <a:rect l="l" t="t" r="r" b="b"/>
              <a:pathLst>
                <a:path w="1847" h="1465" extrusionOk="0">
                  <a:moveTo>
                    <a:pt x="727" y="0"/>
                  </a:moveTo>
                  <a:cubicBezTo>
                    <a:pt x="322" y="0"/>
                    <a:pt x="1" y="333"/>
                    <a:pt x="1" y="726"/>
                  </a:cubicBezTo>
                  <a:lnTo>
                    <a:pt x="1" y="1465"/>
                  </a:lnTo>
                  <a:lnTo>
                    <a:pt x="1846" y="1465"/>
                  </a:lnTo>
                  <a:lnTo>
                    <a:pt x="18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4154750" y="1655463"/>
              <a:ext cx="102100" cy="167000"/>
            </a:xfrm>
            <a:custGeom>
              <a:avLst/>
              <a:gdLst/>
              <a:ahLst/>
              <a:cxnLst/>
              <a:rect l="l" t="t" r="r" b="b"/>
              <a:pathLst>
                <a:path w="4084" h="6680" extrusionOk="0">
                  <a:moveTo>
                    <a:pt x="3334" y="0"/>
                  </a:moveTo>
                  <a:cubicBezTo>
                    <a:pt x="2929" y="0"/>
                    <a:pt x="2608" y="321"/>
                    <a:pt x="2608" y="726"/>
                  </a:cubicBezTo>
                  <a:lnTo>
                    <a:pt x="2608" y="5203"/>
                  </a:lnTo>
                  <a:lnTo>
                    <a:pt x="0" y="5203"/>
                  </a:lnTo>
                  <a:lnTo>
                    <a:pt x="0" y="6679"/>
                  </a:lnTo>
                  <a:lnTo>
                    <a:pt x="4084" y="6679"/>
                  </a:lnTo>
                  <a:lnTo>
                    <a:pt x="4084" y="726"/>
                  </a:lnTo>
                  <a:lnTo>
                    <a:pt x="4060" y="726"/>
                  </a:lnTo>
                  <a:cubicBezTo>
                    <a:pt x="4060" y="321"/>
                    <a:pt x="3739" y="0"/>
                    <a:pt x="3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4220525" y="1589963"/>
              <a:ext cx="231600" cy="101825"/>
            </a:xfrm>
            <a:custGeom>
              <a:avLst/>
              <a:gdLst/>
              <a:ahLst/>
              <a:cxnLst/>
              <a:rect l="l" t="t" r="r" b="b"/>
              <a:pathLst>
                <a:path w="9264" h="4073" extrusionOk="0">
                  <a:moveTo>
                    <a:pt x="2001" y="1"/>
                  </a:moveTo>
                  <a:cubicBezTo>
                    <a:pt x="1036" y="1"/>
                    <a:pt x="215" y="679"/>
                    <a:pt x="0" y="1608"/>
                  </a:cubicBezTo>
                  <a:cubicBezTo>
                    <a:pt x="215" y="1513"/>
                    <a:pt x="453" y="1465"/>
                    <a:pt x="691" y="1465"/>
                  </a:cubicBezTo>
                  <a:cubicBezTo>
                    <a:pt x="1727" y="1465"/>
                    <a:pt x="2584" y="2322"/>
                    <a:pt x="2584" y="3346"/>
                  </a:cubicBezTo>
                  <a:lnTo>
                    <a:pt x="2584" y="4073"/>
                  </a:lnTo>
                  <a:lnTo>
                    <a:pt x="7227" y="4073"/>
                  </a:lnTo>
                  <a:cubicBezTo>
                    <a:pt x="8359" y="4073"/>
                    <a:pt x="9263" y="3168"/>
                    <a:pt x="9263" y="2037"/>
                  </a:cubicBezTo>
                  <a:cubicBezTo>
                    <a:pt x="9263" y="906"/>
                    <a:pt x="8359" y="1"/>
                    <a:pt x="72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4479175" y="1757238"/>
              <a:ext cx="66700" cy="65225"/>
            </a:xfrm>
            <a:custGeom>
              <a:avLst/>
              <a:gdLst/>
              <a:ahLst/>
              <a:cxnLst/>
              <a:rect l="l" t="t" r="r" b="b"/>
              <a:pathLst>
                <a:path w="2668" h="2609" extrusionOk="0">
                  <a:moveTo>
                    <a:pt x="1" y="1"/>
                  </a:moveTo>
                  <a:cubicBezTo>
                    <a:pt x="25" y="180"/>
                    <a:pt x="60" y="370"/>
                    <a:pt x="60" y="572"/>
                  </a:cubicBezTo>
                  <a:lnTo>
                    <a:pt x="60" y="2608"/>
                  </a:lnTo>
                  <a:lnTo>
                    <a:pt x="2668" y="2608"/>
                  </a:lnTo>
                  <a:lnTo>
                    <a:pt x="2668" y="1882"/>
                  </a:lnTo>
                  <a:cubicBezTo>
                    <a:pt x="2668" y="846"/>
                    <a:pt x="1834" y="1"/>
                    <a:pt x="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4136575" y="1575988"/>
              <a:ext cx="54800" cy="130375"/>
            </a:xfrm>
            <a:custGeom>
              <a:avLst/>
              <a:gdLst/>
              <a:ahLst/>
              <a:cxnLst/>
              <a:rect l="l" t="t" r="r" b="b"/>
              <a:pathLst>
                <a:path w="2192" h="5215" extrusionOk="0">
                  <a:moveTo>
                    <a:pt x="1" y="0"/>
                  </a:moveTo>
                  <a:lnTo>
                    <a:pt x="1" y="5215"/>
                  </a:lnTo>
                  <a:cubicBezTo>
                    <a:pt x="953" y="5167"/>
                    <a:pt x="1775" y="4620"/>
                    <a:pt x="2192" y="3822"/>
                  </a:cubicBezTo>
                  <a:lnTo>
                    <a:pt x="2192" y="1393"/>
                  </a:lnTo>
                  <a:cubicBezTo>
                    <a:pt x="1775" y="595"/>
                    <a:pt x="953" y="48"/>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4060975" y="1575688"/>
              <a:ext cx="47350" cy="130675"/>
            </a:xfrm>
            <a:custGeom>
              <a:avLst/>
              <a:gdLst/>
              <a:ahLst/>
              <a:cxnLst/>
              <a:rect l="l" t="t" r="r" b="b"/>
              <a:pathLst>
                <a:path w="1894" h="5227" extrusionOk="0">
                  <a:moveTo>
                    <a:pt x="1" y="0"/>
                  </a:moveTo>
                  <a:lnTo>
                    <a:pt x="1" y="5227"/>
                  </a:lnTo>
                  <a:lnTo>
                    <a:pt x="1894" y="5227"/>
                  </a:lnTo>
                  <a:lnTo>
                    <a:pt x="18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4284525" y="1720338"/>
              <a:ext cx="167300" cy="102125"/>
            </a:xfrm>
            <a:custGeom>
              <a:avLst/>
              <a:gdLst/>
              <a:ahLst/>
              <a:cxnLst/>
              <a:rect l="l" t="t" r="r" b="b"/>
              <a:pathLst>
                <a:path w="6692" h="4085" extrusionOk="0">
                  <a:moveTo>
                    <a:pt x="0" y="1"/>
                  </a:moveTo>
                  <a:lnTo>
                    <a:pt x="0" y="4084"/>
                  </a:lnTo>
                  <a:lnTo>
                    <a:pt x="6692" y="4084"/>
                  </a:lnTo>
                  <a:lnTo>
                    <a:pt x="6692" y="2608"/>
                  </a:lnTo>
                  <a:lnTo>
                    <a:pt x="4025" y="2608"/>
                  </a:lnTo>
                  <a:lnTo>
                    <a:pt x="4025" y="1477"/>
                  </a:lnTo>
                  <a:lnTo>
                    <a:pt x="6608" y="1477"/>
                  </a:lnTo>
                  <a:cubicBezTo>
                    <a:pt x="6358" y="632"/>
                    <a:pt x="5584" y="1"/>
                    <a:pt x="46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a:off x="4060975" y="1851013"/>
              <a:ext cx="484900" cy="65200"/>
            </a:xfrm>
            <a:custGeom>
              <a:avLst/>
              <a:gdLst/>
              <a:ahLst/>
              <a:cxnLst/>
              <a:rect l="l" t="t" r="r" b="b"/>
              <a:pathLst>
                <a:path w="19396" h="2608" extrusionOk="0">
                  <a:moveTo>
                    <a:pt x="1" y="0"/>
                  </a:moveTo>
                  <a:lnTo>
                    <a:pt x="1" y="2608"/>
                  </a:lnTo>
                  <a:lnTo>
                    <a:pt x="19396" y="2608"/>
                  </a:lnTo>
                  <a:lnTo>
                    <a:pt x="193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55">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6"/>
          <p:cNvSpPr txBox="1">
            <a:spLocks noGrp="1"/>
          </p:cNvSpPr>
          <p:nvPr>
            <p:ph type="title"/>
          </p:nvPr>
        </p:nvSpPr>
        <p:spPr>
          <a:prstGeom prst="rect">
            <a:avLst/>
          </a:prstGeom>
          <a:ln>
            <a:noFill/>
          </a:ln>
        </p:spPr>
        <p:txBody>
          <a:bodyPr spcFirstLastPara="1" wrap="square" lIns="91425" tIns="91425" rIns="91425" bIns="182875" anchor="ctr" anchorCtr="0">
            <a:noAutofit/>
          </a:bodyPr>
          <a:lstStyle/>
          <a:p>
            <a:r>
              <a:rPr lang="en-GB" sz="2400" b="1">
                <a:solidFill>
                  <a:schemeClr val="bg1"/>
                </a:solidFill>
              </a:rPr>
              <a:t>FILTERING &amp; MIPS</a:t>
            </a:r>
            <a:endParaRPr lang="en" sz="2400">
              <a:solidFill>
                <a:schemeClr val="bg1"/>
              </a:solidFill>
            </a:endParaRPr>
          </a:p>
        </p:txBody>
      </p:sp>
      <p:sp>
        <p:nvSpPr>
          <p:cNvPr id="2" name="Subtitle 2">
            <a:extLst>
              <a:ext uri="{FF2B5EF4-FFF2-40B4-BE49-F238E27FC236}">
                <a16:creationId xmlns:a16="http://schemas.microsoft.com/office/drawing/2014/main" id="{6D75CC9B-92E1-4465-992D-19B42995001F}"/>
              </a:ext>
            </a:extLst>
          </p:cNvPr>
          <p:cNvSpPr>
            <a:spLocks noGrp="1"/>
          </p:cNvSpPr>
          <p:nvPr>
            <p:ph type="subTitle" idx="1"/>
          </p:nvPr>
        </p:nvSpPr>
        <p:spPr/>
        <p:txBody>
          <a:bodyPr/>
          <a:lstStyle/>
          <a:p>
            <a:endParaRPr lang="en-ID"/>
          </a:p>
        </p:txBody>
      </p:sp>
      <p:sp>
        <p:nvSpPr>
          <p:cNvPr id="4" name="Title 3">
            <a:extLst>
              <a:ext uri="{FF2B5EF4-FFF2-40B4-BE49-F238E27FC236}">
                <a16:creationId xmlns:a16="http://schemas.microsoft.com/office/drawing/2014/main" id="{8EE82D5B-137F-4E1E-9735-5B70148E2520}"/>
              </a:ext>
            </a:extLst>
          </p:cNvPr>
          <p:cNvSpPr>
            <a:spLocks noGrp="1"/>
          </p:cNvSpPr>
          <p:nvPr>
            <p:ph type="title" idx="2"/>
          </p:nvPr>
        </p:nvSpPr>
        <p:spPr>
          <a:ln>
            <a:solidFill>
              <a:schemeClr val="bg1"/>
            </a:solidFill>
          </a:ln>
        </p:spPr>
        <p:txBody>
          <a:bodyPr/>
          <a:lstStyle/>
          <a:p>
            <a:r>
              <a:rPr lang="en-GB" dirty="0">
                <a:solidFill>
                  <a:schemeClr val="bg1"/>
                </a:solidFill>
              </a:rPr>
              <a:t>02</a:t>
            </a:r>
            <a:endParaRPr lang="en-ID" dirty="0">
              <a:solidFill>
                <a:schemeClr val="bg1"/>
              </a:solidFill>
            </a:endParaRPr>
          </a:p>
        </p:txBody>
      </p:sp>
      <p:sp>
        <p:nvSpPr>
          <p:cNvPr id="375" name="Google Shape;375;p36">
            <a:hlinkClick r:id="rId3"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702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070"/>
        <p:cNvGrpSpPr/>
        <p:nvPr/>
      </p:nvGrpSpPr>
      <p:grpSpPr>
        <a:xfrm>
          <a:off x="0" y="0"/>
          <a:ext cx="0" cy="0"/>
          <a:chOff x="0" y="0"/>
          <a:chExt cx="0" cy="0"/>
        </a:xfrm>
      </p:grpSpPr>
      <p:sp>
        <p:nvSpPr>
          <p:cNvPr id="1071" name="Google Shape;1071;p56"/>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072" name="Google Shape;1072;p56"/>
          <p:cNvSpPr txBox="1">
            <a:spLocks noGrp="1"/>
          </p:cNvSpPr>
          <p:nvPr>
            <p:ph type="subTitle" idx="1"/>
          </p:nvPr>
        </p:nvSpPr>
        <p:spPr>
          <a:xfrm>
            <a:off x="713225" y="1330875"/>
            <a:ext cx="3858600" cy="31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sz="2600">
                <a:latin typeface="Darker Grotesque Black"/>
                <a:ea typeface="Darker Grotesque Black"/>
                <a:cs typeface="Darker Grotesque Black"/>
                <a:sym typeface="Darker Grotesque Black"/>
              </a:rPr>
              <a:t>Photos</a:t>
            </a:r>
            <a:endParaRPr sz="2600">
              <a:latin typeface="Darker Grotesque Black"/>
              <a:ea typeface="Darker Grotesque Black"/>
              <a:cs typeface="Darker Grotesque Black"/>
              <a:sym typeface="Darker Grotesque Black"/>
            </a:endParaRPr>
          </a:p>
          <a:p>
            <a:pPr marL="0" lvl="0" indent="0" algn="l" rtl="0">
              <a:spcBef>
                <a:spcPts val="0"/>
              </a:spcBef>
              <a:spcAft>
                <a:spcPts val="0"/>
              </a:spcAft>
              <a:buNone/>
            </a:pP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3"/>
              </a:rPr>
              <a:t>Community concept with hands of people</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4"/>
              </a:rPr>
              <a:t>Creative world book day arrangement</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5"/>
              </a:rPr>
              <a:t>Community concept with hands of people</a:t>
            </a:r>
            <a:endParaRPr/>
          </a:p>
        </p:txBody>
      </p:sp>
      <p:sp>
        <p:nvSpPr>
          <p:cNvPr id="1073" name="Google Shape;1073;p56"/>
          <p:cNvSpPr txBox="1">
            <a:spLocks noGrp="1"/>
          </p:cNvSpPr>
          <p:nvPr>
            <p:ph type="subTitle" idx="2"/>
          </p:nvPr>
        </p:nvSpPr>
        <p:spPr>
          <a:xfrm>
            <a:off x="4571975" y="1330875"/>
            <a:ext cx="3858600" cy="31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Vectors</a:t>
            </a:r>
            <a:endParaRPr sz="2600">
              <a:latin typeface="Darker Grotesque Black"/>
              <a:ea typeface="Darker Grotesque Black"/>
              <a:cs typeface="Darker Grotesque Black"/>
              <a:sym typeface="Darker Grotesque Black"/>
            </a:endParaRPr>
          </a:p>
          <a:p>
            <a:pPr marL="0" lvl="0" indent="0" algn="l" rtl="0">
              <a:spcBef>
                <a:spcPts val="0"/>
              </a:spcBef>
              <a:spcAft>
                <a:spcPts val="0"/>
              </a:spcAft>
              <a:buClr>
                <a:schemeClr val="dk1"/>
              </a:buClr>
              <a:buSzPts val="1100"/>
              <a:buFont typeface="Arial"/>
              <a:buNone/>
            </a:pP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6"/>
              </a:rPr>
              <a:t>Abstract blurred gradient mesh background</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7"/>
              </a:rPr>
              <a:t>Abstract blurred gradient mesh background</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8"/>
              </a:rPr>
              <a:t>Gradient abstract blurred covers collection</a:t>
            </a:r>
            <a:endParaRPr/>
          </a:p>
        </p:txBody>
      </p:sp>
      <p:sp>
        <p:nvSpPr>
          <p:cNvPr id="1074" name="Google Shape;1074;p56">
            <a:hlinkClick r:id="rId9"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078"/>
        <p:cNvGrpSpPr/>
        <p:nvPr/>
      </p:nvGrpSpPr>
      <p:grpSpPr>
        <a:xfrm>
          <a:off x="0" y="0"/>
          <a:ext cx="0" cy="0"/>
          <a:chOff x="0" y="0"/>
          <a:chExt cx="0" cy="0"/>
        </a:xfrm>
      </p:grpSpPr>
      <p:sp>
        <p:nvSpPr>
          <p:cNvPr id="1079" name="Google Shape;1079;p57"/>
          <p:cNvSpPr txBox="1">
            <a:spLocks noGrp="1"/>
          </p:cNvSpPr>
          <p:nvPr>
            <p:ph type="title"/>
          </p:nvPr>
        </p:nvSpPr>
        <p:spPr>
          <a:xfrm>
            <a:off x="713225" y="445025"/>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080" name="Google Shape;1080;p57"/>
          <p:cNvSpPr txBox="1">
            <a:spLocks noGrp="1"/>
          </p:cNvSpPr>
          <p:nvPr>
            <p:ph type="subTitle" idx="1"/>
          </p:nvPr>
        </p:nvSpPr>
        <p:spPr>
          <a:xfrm>
            <a:off x="713225" y="1330875"/>
            <a:ext cx="3858600" cy="31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Clr>
                <a:schemeClr val="dk1"/>
              </a:buClr>
              <a:buSzPts val="1100"/>
              <a:buFont typeface="Arial"/>
              <a:buNone/>
            </a:pPr>
            <a:r>
              <a:rPr lang="en" sz="2600">
                <a:latin typeface="Darker Grotesque Black"/>
                <a:ea typeface="Darker Grotesque Black"/>
                <a:cs typeface="Darker Grotesque Black"/>
                <a:sym typeface="Darker Grotesque Black"/>
              </a:rPr>
              <a:t>Photos</a:t>
            </a:r>
            <a:endParaRPr sz="2600">
              <a:latin typeface="Darker Grotesque Black"/>
              <a:ea typeface="Darker Grotesque Black"/>
              <a:cs typeface="Darker Grotesque Black"/>
              <a:sym typeface="Darker Grotesque Black"/>
            </a:endParaRPr>
          </a:p>
          <a:p>
            <a:pPr marL="0" lvl="0" indent="0" algn="l" rtl="0">
              <a:spcBef>
                <a:spcPts val="0"/>
              </a:spcBef>
              <a:spcAft>
                <a:spcPts val="0"/>
              </a:spcAft>
              <a:buClr>
                <a:schemeClr val="dk1"/>
              </a:buClr>
              <a:buSzPts val="1100"/>
              <a:buFont typeface="Arial"/>
              <a:buNone/>
            </a:pP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3"/>
              </a:rPr>
              <a:t>People holding the earth in their hands</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4"/>
              </a:rPr>
              <a:t>Creative world book day composition</a:t>
            </a:r>
            <a:endParaRPr/>
          </a:p>
          <a:p>
            <a:pPr marL="0" lvl="0" indent="0" algn="l" rtl="0">
              <a:spcBef>
                <a:spcPts val="0"/>
              </a:spcBef>
              <a:spcAft>
                <a:spcPts val="0"/>
              </a:spcAft>
              <a:buNone/>
            </a:pPr>
            <a:endParaRPr/>
          </a:p>
        </p:txBody>
      </p:sp>
      <p:sp>
        <p:nvSpPr>
          <p:cNvPr id="1081" name="Google Shape;1081;p57"/>
          <p:cNvSpPr txBox="1">
            <a:spLocks noGrp="1"/>
          </p:cNvSpPr>
          <p:nvPr>
            <p:ph type="subTitle" idx="2"/>
          </p:nvPr>
        </p:nvSpPr>
        <p:spPr>
          <a:xfrm>
            <a:off x="4571975" y="1330875"/>
            <a:ext cx="3858600" cy="31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Vectors</a:t>
            </a:r>
            <a:endParaRPr sz="2600">
              <a:latin typeface="Darker Grotesque Black"/>
              <a:ea typeface="Darker Grotesque Black"/>
              <a:cs typeface="Darker Grotesque Black"/>
              <a:sym typeface="Darker Grotesque Black"/>
            </a:endParaRPr>
          </a:p>
          <a:p>
            <a:pPr marL="0" marR="50800" lvl="0" indent="0" algn="l" rtl="0">
              <a:lnSpc>
                <a:spcPct val="100000"/>
              </a:lnSpc>
              <a:spcBef>
                <a:spcPts val="0"/>
              </a:spcBef>
              <a:spcAft>
                <a:spcPts val="0"/>
              </a:spcAft>
              <a:buNone/>
            </a:pPr>
            <a:endParaRPr>
              <a:solidFill>
                <a:schemeClr val="hlink"/>
              </a:solidFill>
            </a:endParaRPr>
          </a:p>
          <a:p>
            <a:pPr marL="457200" marR="50800" lvl="0" indent="-317500" algn="l" rtl="0">
              <a:lnSpc>
                <a:spcPct val="100000"/>
              </a:lnSpc>
              <a:spcBef>
                <a:spcPts val="0"/>
              </a:spcBef>
              <a:spcAft>
                <a:spcPts val="0"/>
              </a:spcAft>
              <a:buClr>
                <a:schemeClr val="hlink"/>
              </a:buClr>
              <a:buSzPts val="1400"/>
              <a:buChar char="■"/>
            </a:pPr>
            <a:r>
              <a:rPr lang="en">
                <a:solidFill>
                  <a:schemeClr val="hlink"/>
                </a:solidFill>
                <a:uFill>
                  <a:noFill/>
                </a:uFill>
                <a:hlinkClick r:id="rId5"/>
              </a:rPr>
              <a:t>Abstract blurred gradient mesh background</a:t>
            </a:r>
            <a:endParaRPr sz="1200">
              <a:solidFill>
                <a:srgbClr val="374957"/>
              </a:solidFill>
              <a:highlight>
                <a:srgbClr val="FFFFFF"/>
              </a:highlight>
              <a:latin typeface="Verdana"/>
              <a:ea typeface="Verdana"/>
              <a:cs typeface="Verdana"/>
              <a:sym typeface="Verdana"/>
            </a:endParaRPr>
          </a:p>
          <a:p>
            <a:pPr marL="0" marR="50800" lvl="0" indent="0" algn="l" rtl="0">
              <a:lnSpc>
                <a:spcPct val="100000"/>
              </a:lnSpc>
              <a:spcBef>
                <a:spcPts val="0"/>
              </a:spcBef>
              <a:spcAft>
                <a:spcPts val="0"/>
              </a:spcAft>
              <a:buNone/>
            </a:pPr>
            <a:endParaRPr>
              <a:solidFill>
                <a:schemeClr val="hlink"/>
              </a:solidFill>
            </a:endParaRPr>
          </a:p>
          <a:p>
            <a:pPr marL="0" lvl="0" indent="0" algn="l" rtl="0">
              <a:spcBef>
                <a:spcPts val="0"/>
              </a:spcBef>
              <a:spcAft>
                <a:spcPts val="0"/>
              </a:spcAft>
              <a:buNone/>
            </a:pPr>
            <a:r>
              <a:rPr lang="en" sz="2600">
                <a:latin typeface="Darker Grotesque Black"/>
                <a:ea typeface="Darker Grotesque Black"/>
                <a:cs typeface="Darker Grotesque Black"/>
                <a:sym typeface="Darker Grotesque Black"/>
              </a:rPr>
              <a:t>Icons</a:t>
            </a:r>
            <a:endParaRPr sz="2600">
              <a:latin typeface="Darker Grotesque Black"/>
              <a:ea typeface="Darker Grotesque Black"/>
              <a:cs typeface="Darker Grotesque Black"/>
              <a:sym typeface="Darker Grotesque Black"/>
            </a:endParaRPr>
          </a:p>
          <a:p>
            <a:pPr marL="0" marR="50800" lvl="0" indent="0" algn="l" rtl="0">
              <a:spcBef>
                <a:spcPts val="0"/>
              </a:spcBef>
              <a:spcAft>
                <a:spcPts val="0"/>
              </a:spcAft>
              <a:buNone/>
            </a:pPr>
            <a:endParaRPr/>
          </a:p>
          <a:p>
            <a:pPr marL="457200" lvl="0" indent="-317500" algn="l" rtl="0">
              <a:lnSpc>
                <a:spcPct val="100000"/>
              </a:lnSpc>
              <a:spcBef>
                <a:spcPts val="0"/>
              </a:spcBef>
              <a:spcAft>
                <a:spcPts val="0"/>
              </a:spcAft>
              <a:buClr>
                <a:schemeClr val="hlink"/>
              </a:buClr>
              <a:buSzPts val="1400"/>
              <a:buChar char="■"/>
            </a:pPr>
            <a:r>
              <a:rPr lang="en">
                <a:solidFill>
                  <a:schemeClr val="hlink"/>
                </a:solidFill>
                <a:uFill>
                  <a:noFill/>
                </a:uFill>
                <a:hlinkClick r:id="rId6"/>
              </a:rPr>
              <a:t>Icon Pack: Ramadan</a:t>
            </a:r>
            <a:endParaRPr>
              <a:solidFill>
                <a:schemeClr val="hlink"/>
              </a:solidFill>
            </a:endParaRPr>
          </a:p>
          <a:p>
            <a:pPr marL="0" marR="50800" lvl="0" indent="0" algn="l" rtl="0">
              <a:lnSpc>
                <a:spcPct val="100000"/>
              </a:lnSpc>
              <a:spcBef>
                <a:spcPts val="0"/>
              </a:spcBef>
              <a:spcAft>
                <a:spcPts val="0"/>
              </a:spcAft>
              <a:buNone/>
            </a:pPr>
            <a:endParaRPr>
              <a:solidFill>
                <a:schemeClr val="hlink"/>
              </a:solidFill>
            </a:endParaRPr>
          </a:p>
        </p:txBody>
      </p:sp>
      <p:sp>
        <p:nvSpPr>
          <p:cNvPr id="1082" name="Google Shape;1082;p57">
            <a:hlinkClick r:id="rId7" action="ppaction://hlinksldjump"/>
          </p:cNvPr>
          <p:cNvSpPr/>
          <p:nvPr/>
        </p:nvSpPr>
        <p:spPr>
          <a:xfrm>
            <a:off x="92250" y="92175"/>
            <a:ext cx="330000" cy="33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86"/>
        <p:cNvGrpSpPr/>
        <p:nvPr/>
      </p:nvGrpSpPr>
      <p:grpSpPr>
        <a:xfrm>
          <a:off x="0" y="0"/>
          <a:ext cx="0" cy="0"/>
          <a:chOff x="0" y="0"/>
          <a:chExt cx="0" cy="0"/>
        </a:xfrm>
      </p:grpSpPr>
      <p:sp>
        <p:nvSpPr>
          <p:cNvPr id="1087" name="Google Shape;1087;p5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u="sng">
                <a:solidFill>
                  <a:schemeClr val="hlink"/>
                </a:solidFill>
                <a:hlinkClick r:id="rId4" action="ppaction://hlinksldjump"/>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088" name="Google Shape;1088;p5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089" name="Google Shape;1089;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93"/>
        <p:cNvGrpSpPr/>
        <p:nvPr/>
      </p:nvGrpSpPr>
      <p:grpSpPr>
        <a:xfrm>
          <a:off x="0" y="0"/>
          <a:ext cx="0" cy="0"/>
          <a:chOff x="0" y="0"/>
          <a:chExt cx="0" cy="0"/>
        </a:xfrm>
      </p:grpSpPr>
      <p:sp>
        <p:nvSpPr>
          <p:cNvPr id="1094" name="Google Shape;1094;p5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095" name="Google Shape;1095;p5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a:t>
            </a:r>
            <a:r>
              <a:rPr lang="en" sz="1100" b="1" u="sng">
                <a:solidFill>
                  <a:schemeClr val="hlink"/>
                </a:solid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096" name="Google Shape;1096;p5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00"/>
        <p:cNvGrpSpPr/>
        <p:nvPr/>
      </p:nvGrpSpPr>
      <p:grpSpPr>
        <a:xfrm>
          <a:off x="0" y="0"/>
          <a:ext cx="0" cy="0"/>
          <a:chOff x="0" y="0"/>
          <a:chExt cx="0" cy="0"/>
        </a:xfrm>
      </p:grpSpPr>
      <p:sp>
        <p:nvSpPr>
          <p:cNvPr id="1101" name="Google Shape;1101;p6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102" name="Google Shape;1102;p60"/>
          <p:cNvSpPr txBox="1"/>
          <p:nvPr/>
        </p:nvSpPr>
        <p:spPr>
          <a:xfrm>
            <a:off x="1068100" y="17612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Darker Grotesque</a:t>
            </a:r>
            <a:endParaRPr sz="1100" b="1">
              <a:solidFill>
                <a:srgbClr val="EFEFE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https://fonts.google.com/specimen/Darker+Grotesque</a:t>
            </a:r>
            <a:r>
              <a:rPr lang="en" sz="1100">
                <a:solidFill>
                  <a:schemeClr val="lt1"/>
                </a:solidFill>
              </a:rPr>
              <a:t>) </a:t>
            </a:r>
            <a:endParaRPr sz="1100">
              <a:solidFill>
                <a:schemeClr val="lt1"/>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Montserrat</a:t>
            </a:r>
            <a:endParaRPr sz="1100" b="1">
              <a:solidFill>
                <a:srgbClr val="FFFFFF"/>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https://fonts.google.com/specimen/Montserrat</a:t>
            </a:r>
            <a:r>
              <a:rPr lang="en" sz="1100">
                <a:solidFill>
                  <a:schemeClr val="lt1"/>
                </a:solidFill>
              </a:rPr>
              <a:t>) </a:t>
            </a:r>
            <a:endParaRPr sz="1100">
              <a:solidFill>
                <a:schemeClr val="lt1"/>
              </a:solidFill>
            </a:endParaRPr>
          </a:p>
        </p:txBody>
      </p:sp>
      <p:sp>
        <p:nvSpPr>
          <p:cNvPr id="1103" name="Google Shape;1103;p60"/>
          <p:cNvSpPr/>
          <p:nvPr/>
        </p:nvSpPr>
        <p:spPr>
          <a:xfrm>
            <a:off x="2583563" y="3416850"/>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3645382" y="3416850"/>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4707202" y="3416850"/>
            <a:ext cx="791400" cy="754200"/>
          </a:xfrm>
          <a:prstGeom prst="roundRect">
            <a:avLst>
              <a:gd name="adj" fmla="val 16667"/>
            </a:avLst>
          </a:prstGeom>
          <a:solidFill>
            <a:srgbClr val="98111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txBox="1"/>
          <p:nvPr/>
        </p:nvSpPr>
        <p:spPr>
          <a:xfrm>
            <a:off x="2583563" y="35739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107" name="Google Shape;1107;p60"/>
          <p:cNvSpPr txBox="1"/>
          <p:nvPr/>
        </p:nvSpPr>
        <p:spPr>
          <a:xfrm>
            <a:off x="3645388" y="35739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08" name="Google Shape;1108;p60"/>
          <p:cNvSpPr txBox="1"/>
          <p:nvPr/>
        </p:nvSpPr>
        <p:spPr>
          <a:xfrm>
            <a:off x="4707213" y="35739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#981112</a:t>
            </a:r>
            <a:endParaRPr sz="1000">
              <a:solidFill>
                <a:srgbClr val="FFFFFF"/>
              </a:solidFill>
            </a:endParaRPr>
          </a:p>
        </p:txBody>
      </p:sp>
      <p:sp>
        <p:nvSpPr>
          <p:cNvPr id="1109" name="Google Shape;1109;p6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110" name="Google Shape;1110;p60"/>
          <p:cNvSpPr/>
          <p:nvPr/>
        </p:nvSpPr>
        <p:spPr>
          <a:xfrm>
            <a:off x="5769038" y="3416850"/>
            <a:ext cx="791400" cy="754200"/>
          </a:xfrm>
          <a:prstGeom prst="roundRect">
            <a:avLst>
              <a:gd name="adj" fmla="val 16667"/>
            </a:avLst>
          </a:prstGeom>
          <a:solidFill>
            <a:srgbClr val="5698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txBox="1"/>
          <p:nvPr/>
        </p:nvSpPr>
        <p:spPr>
          <a:xfrm>
            <a:off x="5769038" y="357390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#569824</a:t>
            </a:r>
            <a:endParaRPr sz="10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6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17" name="Google Shape;1117;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18" name="Google Shape;1118;p6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19" name="Google Shape;1119;p6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20" name="Google Shape;1120;p6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21" name="Google Shape;1121;p6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22" name="Google Shape;1122;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23" name="Google Shape;1123;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24" name="Google Shape;1124;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25" name="Google Shape;1125;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26" name="Google Shape;1126;p6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127" name="Google Shape;1127;p6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31"/>
        <p:cNvGrpSpPr/>
        <p:nvPr/>
      </p:nvGrpSpPr>
      <p:grpSpPr>
        <a:xfrm>
          <a:off x="0" y="0"/>
          <a:ext cx="0" cy="0"/>
          <a:chOff x="0" y="0"/>
          <a:chExt cx="0" cy="0"/>
        </a:xfrm>
      </p:grpSpPr>
      <p:grpSp>
        <p:nvGrpSpPr>
          <p:cNvPr id="1132" name="Google Shape;1132;p62"/>
          <p:cNvGrpSpPr/>
          <p:nvPr/>
        </p:nvGrpSpPr>
        <p:grpSpPr>
          <a:xfrm>
            <a:off x="5082708" y="3095784"/>
            <a:ext cx="442841" cy="514271"/>
            <a:chOff x="4727025" y="1332775"/>
            <a:chExt cx="59900" cy="69625"/>
          </a:xfrm>
        </p:grpSpPr>
        <p:sp>
          <p:nvSpPr>
            <p:cNvPr id="1133" name="Google Shape;1133;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62"/>
          <p:cNvGrpSpPr/>
          <p:nvPr/>
        </p:nvGrpSpPr>
        <p:grpSpPr>
          <a:xfrm>
            <a:off x="5758025" y="2343272"/>
            <a:ext cx="500909" cy="500899"/>
            <a:chOff x="4820425" y="1329900"/>
            <a:chExt cx="70175" cy="70350"/>
          </a:xfrm>
        </p:grpSpPr>
        <p:sp>
          <p:nvSpPr>
            <p:cNvPr id="1136" name="Google Shape;1136;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62"/>
          <p:cNvGrpSpPr/>
          <p:nvPr/>
        </p:nvGrpSpPr>
        <p:grpSpPr>
          <a:xfrm>
            <a:off x="6410648" y="2355062"/>
            <a:ext cx="538135" cy="493119"/>
            <a:chOff x="4903200" y="1331525"/>
            <a:chExt cx="73575" cy="67425"/>
          </a:xfrm>
        </p:grpSpPr>
        <p:sp>
          <p:nvSpPr>
            <p:cNvPr id="1141" name="Google Shape;1141;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42" name="Google Shape;1142;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62"/>
          <p:cNvGrpSpPr/>
          <p:nvPr/>
        </p:nvGrpSpPr>
        <p:grpSpPr>
          <a:xfrm>
            <a:off x="5670599" y="3097040"/>
            <a:ext cx="544563" cy="511895"/>
            <a:chOff x="4815575" y="1416800"/>
            <a:chExt cx="73750" cy="71400"/>
          </a:xfrm>
        </p:grpSpPr>
        <p:sp>
          <p:nvSpPr>
            <p:cNvPr id="1144" name="Google Shape;1144;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62"/>
          <p:cNvGrpSpPr/>
          <p:nvPr/>
        </p:nvGrpSpPr>
        <p:grpSpPr>
          <a:xfrm>
            <a:off x="6367224" y="3096746"/>
            <a:ext cx="602914" cy="512477"/>
            <a:chOff x="4902475" y="1418875"/>
            <a:chExt cx="74500" cy="63775"/>
          </a:xfrm>
        </p:grpSpPr>
        <p:sp>
          <p:nvSpPr>
            <p:cNvPr id="1148" name="Google Shape;1148;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62"/>
          <p:cNvGrpSpPr/>
          <p:nvPr/>
        </p:nvGrpSpPr>
        <p:grpSpPr>
          <a:xfrm>
            <a:off x="5783096" y="3835985"/>
            <a:ext cx="515391" cy="525699"/>
            <a:chOff x="4818100" y="1507675"/>
            <a:chExt cx="71225" cy="71625"/>
          </a:xfrm>
        </p:grpSpPr>
        <p:sp>
          <p:nvSpPr>
            <p:cNvPr id="1151" name="Google Shape;1151;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62"/>
          <p:cNvGrpSpPr/>
          <p:nvPr/>
        </p:nvGrpSpPr>
        <p:grpSpPr>
          <a:xfrm>
            <a:off x="5121199" y="3857517"/>
            <a:ext cx="522956" cy="489869"/>
            <a:chOff x="4721450" y="1509475"/>
            <a:chExt cx="79350" cy="74325"/>
          </a:xfrm>
        </p:grpSpPr>
        <p:sp>
          <p:nvSpPr>
            <p:cNvPr id="1156" name="Google Shape;1156;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62"/>
          <p:cNvGrpSpPr/>
          <p:nvPr/>
        </p:nvGrpSpPr>
        <p:grpSpPr>
          <a:xfrm>
            <a:off x="6444441" y="3837269"/>
            <a:ext cx="525704" cy="535436"/>
            <a:chOff x="4906800" y="1507500"/>
            <a:chExt cx="70350" cy="71075"/>
          </a:xfrm>
        </p:grpSpPr>
        <p:sp>
          <p:nvSpPr>
            <p:cNvPr id="1161" name="Google Shape;1161;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2"/>
          <p:cNvGrpSpPr/>
          <p:nvPr/>
        </p:nvGrpSpPr>
        <p:grpSpPr>
          <a:xfrm>
            <a:off x="4477263" y="2343250"/>
            <a:ext cx="508054" cy="508095"/>
            <a:chOff x="3736598" y="2170606"/>
            <a:chExt cx="404889" cy="404889"/>
          </a:xfrm>
        </p:grpSpPr>
        <p:sp>
          <p:nvSpPr>
            <p:cNvPr id="1167" name="Google Shape;1167;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2"/>
          <p:cNvGrpSpPr/>
          <p:nvPr/>
        </p:nvGrpSpPr>
        <p:grpSpPr>
          <a:xfrm>
            <a:off x="3765303" y="2343345"/>
            <a:ext cx="575790" cy="507904"/>
            <a:chOff x="3161917" y="2170682"/>
            <a:chExt cx="458870" cy="404737"/>
          </a:xfrm>
        </p:grpSpPr>
        <p:sp>
          <p:nvSpPr>
            <p:cNvPr id="1172" name="Google Shape;1172;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73" name="Google Shape;1173;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62"/>
          <p:cNvGrpSpPr/>
          <p:nvPr/>
        </p:nvGrpSpPr>
        <p:grpSpPr>
          <a:xfrm>
            <a:off x="3792833" y="3103717"/>
            <a:ext cx="520730" cy="498567"/>
            <a:chOff x="3179914" y="2889488"/>
            <a:chExt cx="422876" cy="404911"/>
          </a:xfrm>
        </p:grpSpPr>
        <p:sp>
          <p:nvSpPr>
            <p:cNvPr id="1176" name="Google Shape;1176;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62"/>
          <p:cNvGrpSpPr/>
          <p:nvPr/>
        </p:nvGrpSpPr>
        <p:grpSpPr>
          <a:xfrm>
            <a:off x="4421513" y="3103677"/>
            <a:ext cx="516145" cy="498648"/>
            <a:chOff x="3729467" y="2889422"/>
            <a:chExt cx="419153" cy="404977"/>
          </a:xfrm>
        </p:grpSpPr>
        <p:sp>
          <p:nvSpPr>
            <p:cNvPr id="1183" name="Google Shape;1183;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4" name="Google Shape;1194;p62"/>
          <p:cNvGrpSpPr/>
          <p:nvPr/>
        </p:nvGrpSpPr>
        <p:grpSpPr>
          <a:xfrm>
            <a:off x="7141841" y="2550562"/>
            <a:ext cx="166473" cy="141497"/>
            <a:chOff x="4660325" y="1866850"/>
            <a:chExt cx="68350" cy="58100"/>
          </a:xfrm>
        </p:grpSpPr>
        <p:sp>
          <p:nvSpPr>
            <p:cNvPr id="1195" name="Google Shape;1195;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62"/>
          <p:cNvGrpSpPr/>
          <p:nvPr/>
        </p:nvGrpSpPr>
        <p:grpSpPr>
          <a:xfrm>
            <a:off x="7451186" y="2576286"/>
            <a:ext cx="162515" cy="90049"/>
            <a:chOff x="4791775" y="1877500"/>
            <a:chExt cx="66725" cy="36975"/>
          </a:xfrm>
        </p:grpSpPr>
        <p:sp>
          <p:nvSpPr>
            <p:cNvPr id="1198" name="Google Shape;1198;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62"/>
          <p:cNvGrpSpPr/>
          <p:nvPr/>
        </p:nvGrpSpPr>
        <p:grpSpPr>
          <a:xfrm>
            <a:off x="7772899" y="2576286"/>
            <a:ext cx="144979" cy="90049"/>
            <a:chOff x="4923925" y="1877500"/>
            <a:chExt cx="59525" cy="36975"/>
          </a:xfrm>
        </p:grpSpPr>
        <p:sp>
          <p:nvSpPr>
            <p:cNvPr id="1201" name="Google Shape;1201;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62"/>
          <p:cNvGrpSpPr/>
          <p:nvPr/>
        </p:nvGrpSpPr>
        <p:grpSpPr>
          <a:xfrm>
            <a:off x="8067390" y="2558477"/>
            <a:ext cx="141447" cy="125667"/>
            <a:chOff x="5058450" y="1870100"/>
            <a:chExt cx="58075" cy="51600"/>
          </a:xfrm>
        </p:grpSpPr>
        <p:sp>
          <p:nvSpPr>
            <p:cNvPr id="1204" name="Google Shape;1204;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62"/>
          <p:cNvGrpSpPr/>
          <p:nvPr/>
        </p:nvGrpSpPr>
        <p:grpSpPr>
          <a:xfrm>
            <a:off x="7481905" y="2980885"/>
            <a:ext cx="101077" cy="107645"/>
            <a:chOff x="4811425" y="2065025"/>
            <a:chExt cx="41500" cy="44200"/>
          </a:xfrm>
        </p:grpSpPr>
        <p:sp>
          <p:nvSpPr>
            <p:cNvPr id="1207" name="Google Shape;1207;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62"/>
          <p:cNvGrpSpPr/>
          <p:nvPr/>
        </p:nvGrpSpPr>
        <p:grpSpPr>
          <a:xfrm>
            <a:off x="7774342" y="2981098"/>
            <a:ext cx="120867" cy="107218"/>
            <a:chOff x="4929875" y="2065025"/>
            <a:chExt cx="49625" cy="44025"/>
          </a:xfrm>
        </p:grpSpPr>
        <p:sp>
          <p:nvSpPr>
            <p:cNvPr id="1210" name="Google Shape;1210;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62"/>
          <p:cNvGrpSpPr/>
          <p:nvPr/>
        </p:nvGrpSpPr>
        <p:grpSpPr>
          <a:xfrm>
            <a:off x="8103011" y="2984112"/>
            <a:ext cx="70206" cy="101191"/>
            <a:chOff x="5083925" y="2066350"/>
            <a:chExt cx="28825" cy="41550"/>
          </a:xfrm>
        </p:grpSpPr>
        <p:sp>
          <p:nvSpPr>
            <p:cNvPr id="1213" name="Google Shape;1213;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62"/>
          <p:cNvGrpSpPr/>
          <p:nvPr/>
        </p:nvGrpSpPr>
        <p:grpSpPr>
          <a:xfrm>
            <a:off x="7134565" y="2999759"/>
            <a:ext cx="181026" cy="69896"/>
            <a:chOff x="4659775" y="2072775"/>
            <a:chExt cx="74325" cy="28700"/>
          </a:xfrm>
        </p:grpSpPr>
        <p:sp>
          <p:nvSpPr>
            <p:cNvPr id="1216" name="Google Shape;1216;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62"/>
          <p:cNvGrpSpPr/>
          <p:nvPr/>
        </p:nvGrpSpPr>
        <p:grpSpPr>
          <a:xfrm>
            <a:off x="8054421" y="2790324"/>
            <a:ext cx="167387" cy="89197"/>
            <a:chOff x="4662475" y="1976500"/>
            <a:chExt cx="68725" cy="36625"/>
          </a:xfrm>
        </p:grpSpPr>
        <p:sp>
          <p:nvSpPr>
            <p:cNvPr id="1220" name="Google Shape;1220;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62"/>
          <p:cNvGrpSpPr/>
          <p:nvPr/>
        </p:nvGrpSpPr>
        <p:grpSpPr>
          <a:xfrm>
            <a:off x="7751326" y="2793764"/>
            <a:ext cx="166899" cy="82317"/>
            <a:chOff x="4920150" y="1977875"/>
            <a:chExt cx="68525" cy="33800"/>
          </a:xfrm>
        </p:grpSpPr>
        <p:sp>
          <p:nvSpPr>
            <p:cNvPr id="1224" name="Google Shape;1224;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62"/>
          <p:cNvGrpSpPr/>
          <p:nvPr/>
        </p:nvGrpSpPr>
        <p:grpSpPr>
          <a:xfrm>
            <a:off x="7162483" y="3197682"/>
            <a:ext cx="125190" cy="127859"/>
            <a:chOff x="4676550" y="2160575"/>
            <a:chExt cx="51400" cy="52500"/>
          </a:xfrm>
        </p:grpSpPr>
        <p:sp>
          <p:nvSpPr>
            <p:cNvPr id="1228" name="Google Shape;1228;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62"/>
          <p:cNvGrpSpPr/>
          <p:nvPr/>
        </p:nvGrpSpPr>
        <p:grpSpPr>
          <a:xfrm>
            <a:off x="7459741" y="3204714"/>
            <a:ext cx="145405" cy="113794"/>
            <a:chOff x="4768325" y="2163475"/>
            <a:chExt cx="59700" cy="46725"/>
          </a:xfrm>
        </p:grpSpPr>
        <p:sp>
          <p:nvSpPr>
            <p:cNvPr id="1232" name="Google Shape;1232;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2"/>
          <p:cNvGrpSpPr/>
          <p:nvPr/>
        </p:nvGrpSpPr>
        <p:grpSpPr>
          <a:xfrm>
            <a:off x="7476059" y="3459808"/>
            <a:ext cx="112768" cy="106853"/>
            <a:chOff x="4768575" y="2253950"/>
            <a:chExt cx="46300" cy="43875"/>
          </a:xfrm>
        </p:grpSpPr>
        <p:sp>
          <p:nvSpPr>
            <p:cNvPr id="1241" name="Google Shape;1241;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2"/>
          <p:cNvGrpSpPr/>
          <p:nvPr/>
        </p:nvGrpSpPr>
        <p:grpSpPr>
          <a:xfrm>
            <a:off x="7775682" y="3948834"/>
            <a:ext cx="118187" cy="146246"/>
            <a:chOff x="4960900" y="2433225"/>
            <a:chExt cx="48525" cy="60050"/>
          </a:xfrm>
        </p:grpSpPr>
        <p:sp>
          <p:nvSpPr>
            <p:cNvPr id="1244" name="Google Shape;1244;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2"/>
          <p:cNvGrpSpPr/>
          <p:nvPr/>
        </p:nvGrpSpPr>
        <p:grpSpPr>
          <a:xfrm>
            <a:off x="7464247" y="4212895"/>
            <a:ext cx="136394" cy="143810"/>
            <a:chOff x="4854075" y="2527625"/>
            <a:chExt cx="56000" cy="59050"/>
          </a:xfrm>
        </p:grpSpPr>
        <p:sp>
          <p:nvSpPr>
            <p:cNvPr id="1247" name="Google Shape;1247;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62"/>
          <p:cNvGrpSpPr/>
          <p:nvPr/>
        </p:nvGrpSpPr>
        <p:grpSpPr>
          <a:xfrm>
            <a:off x="8088458" y="3676639"/>
            <a:ext cx="99312" cy="160797"/>
            <a:chOff x="5059700" y="2334775"/>
            <a:chExt cx="40775" cy="66025"/>
          </a:xfrm>
        </p:grpSpPr>
        <p:sp>
          <p:nvSpPr>
            <p:cNvPr id="1253" name="Google Shape;1253;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2"/>
          <p:cNvGrpSpPr/>
          <p:nvPr/>
        </p:nvGrpSpPr>
        <p:grpSpPr>
          <a:xfrm>
            <a:off x="8045622" y="3941771"/>
            <a:ext cx="184984" cy="160371"/>
            <a:chOff x="5037700" y="2430325"/>
            <a:chExt cx="75950" cy="65850"/>
          </a:xfrm>
        </p:grpSpPr>
        <p:sp>
          <p:nvSpPr>
            <p:cNvPr id="1263" name="Google Shape;1263;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62"/>
          <p:cNvGrpSpPr/>
          <p:nvPr/>
        </p:nvGrpSpPr>
        <p:grpSpPr>
          <a:xfrm>
            <a:off x="7465128" y="3708223"/>
            <a:ext cx="173014" cy="97629"/>
            <a:chOff x="4756975" y="2341800"/>
            <a:chExt cx="91975" cy="51925"/>
          </a:xfrm>
        </p:grpSpPr>
        <p:sp>
          <p:nvSpPr>
            <p:cNvPr id="1266" name="Google Shape;1266;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62"/>
          <p:cNvGrpSpPr/>
          <p:nvPr/>
        </p:nvGrpSpPr>
        <p:grpSpPr>
          <a:xfrm>
            <a:off x="7732065" y="4196920"/>
            <a:ext cx="212497" cy="175761"/>
            <a:chOff x="4943575" y="2516350"/>
            <a:chExt cx="98675" cy="81700"/>
          </a:xfrm>
        </p:grpSpPr>
        <p:sp>
          <p:nvSpPr>
            <p:cNvPr id="1287" name="Google Shape;1287;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62"/>
          <p:cNvGrpSpPr/>
          <p:nvPr/>
        </p:nvGrpSpPr>
        <p:grpSpPr>
          <a:xfrm>
            <a:off x="1990126" y="3423163"/>
            <a:ext cx="965351" cy="134611"/>
            <a:chOff x="4411970" y="2962952"/>
            <a:chExt cx="706544" cy="104212"/>
          </a:xfrm>
        </p:grpSpPr>
        <p:sp>
          <p:nvSpPr>
            <p:cNvPr id="1366" name="Google Shape;1366;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62"/>
          <p:cNvGrpSpPr/>
          <p:nvPr/>
        </p:nvGrpSpPr>
        <p:grpSpPr>
          <a:xfrm>
            <a:off x="1990126" y="3012077"/>
            <a:ext cx="960158" cy="289172"/>
            <a:chOff x="4411970" y="2726085"/>
            <a:chExt cx="643107" cy="193659"/>
          </a:xfrm>
        </p:grpSpPr>
        <p:sp>
          <p:nvSpPr>
            <p:cNvPr id="1371" name="Google Shape;1371;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62"/>
          <p:cNvGrpSpPr/>
          <p:nvPr/>
        </p:nvGrpSpPr>
        <p:grpSpPr>
          <a:xfrm>
            <a:off x="993018" y="3278187"/>
            <a:ext cx="833173" cy="259209"/>
            <a:chOff x="4411970" y="4340222"/>
            <a:chExt cx="779467" cy="242683"/>
          </a:xfrm>
        </p:grpSpPr>
        <p:sp>
          <p:nvSpPr>
            <p:cNvPr id="1375" name="Google Shape;1375;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62"/>
          <p:cNvGrpSpPr/>
          <p:nvPr/>
        </p:nvGrpSpPr>
        <p:grpSpPr>
          <a:xfrm>
            <a:off x="1990126" y="2673933"/>
            <a:ext cx="965160" cy="216230"/>
            <a:chOff x="4411970" y="2468674"/>
            <a:chExt cx="747317" cy="167425"/>
          </a:xfrm>
        </p:grpSpPr>
        <p:sp>
          <p:nvSpPr>
            <p:cNvPr id="1379" name="Google Shape;1379;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p62"/>
          <p:cNvGrpSpPr/>
          <p:nvPr/>
        </p:nvGrpSpPr>
        <p:grpSpPr>
          <a:xfrm>
            <a:off x="988873" y="2578650"/>
            <a:ext cx="810451" cy="319148"/>
            <a:chOff x="4411970" y="3686602"/>
            <a:chExt cx="797845" cy="314215"/>
          </a:xfrm>
        </p:grpSpPr>
        <p:sp>
          <p:nvSpPr>
            <p:cNvPr id="1382" name="Google Shape;1382;p6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6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62"/>
          <p:cNvGrpSpPr/>
          <p:nvPr/>
        </p:nvGrpSpPr>
        <p:grpSpPr>
          <a:xfrm>
            <a:off x="988970" y="2333174"/>
            <a:ext cx="1970333" cy="208784"/>
            <a:chOff x="6336019" y="3733725"/>
            <a:chExt cx="2566206" cy="351310"/>
          </a:xfrm>
        </p:grpSpPr>
        <p:sp>
          <p:nvSpPr>
            <p:cNvPr id="1389" name="Google Shape;1389;p6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2"/>
          <p:cNvGrpSpPr/>
          <p:nvPr/>
        </p:nvGrpSpPr>
        <p:grpSpPr>
          <a:xfrm>
            <a:off x="1990126" y="3940729"/>
            <a:ext cx="946551" cy="153200"/>
            <a:chOff x="4404545" y="3301592"/>
            <a:chExt cx="782403" cy="129272"/>
          </a:xfrm>
        </p:grpSpPr>
        <p:sp>
          <p:nvSpPr>
            <p:cNvPr id="1394" name="Google Shape;1394;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62"/>
          <p:cNvGrpSpPr/>
          <p:nvPr/>
        </p:nvGrpSpPr>
        <p:grpSpPr>
          <a:xfrm>
            <a:off x="1990126" y="3679688"/>
            <a:ext cx="962257" cy="139127"/>
            <a:chOff x="4411970" y="3131459"/>
            <a:chExt cx="710520" cy="117397"/>
          </a:xfrm>
        </p:grpSpPr>
        <p:sp>
          <p:nvSpPr>
            <p:cNvPr id="1397" name="Google Shape;1397;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6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62"/>
          <p:cNvGrpSpPr/>
          <p:nvPr/>
        </p:nvGrpSpPr>
        <p:grpSpPr>
          <a:xfrm>
            <a:off x="990271" y="3614482"/>
            <a:ext cx="823838" cy="458988"/>
            <a:chOff x="4411970" y="1801825"/>
            <a:chExt cx="734586" cy="409262"/>
          </a:xfrm>
        </p:grpSpPr>
        <p:sp>
          <p:nvSpPr>
            <p:cNvPr id="1401" name="Google Shape;1401;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2"/>
          <p:cNvGrpSpPr/>
          <p:nvPr/>
        </p:nvGrpSpPr>
        <p:grpSpPr>
          <a:xfrm>
            <a:off x="990271" y="4162908"/>
            <a:ext cx="856348" cy="212039"/>
            <a:chOff x="4411970" y="2233974"/>
            <a:chExt cx="763574" cy="189068"/>
          </a:xfrm>
        </p:grpSpPr>
        <p:sp>
          <p:nvSpPr>
            <p:cNvPr id="1404" name="Google Shape;1404;p6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2"/>
          <p:cNvGrpSpPr/>
          <p:nvPr/>
        </p:nvGrpSpPr>
        <p:grpSpPr>
          <a:xfrm>
            <a:off x="3100467" y="2338244"/>
            <a:ext cx="511602" cy="511602"/>
            <a:chOff x="5681300" y="2527788"/>
            <a:chExt cx="805800" cy="805800"/>
          </a:xfrm>
        </p:grpSpPr>
        <p:sp>
          <p:nvSpPr>
            <p:cNvPr id="1407" name="Google Shape;1407;p6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2"/>
          <p:cNvGrpSpPr/>
          <p:nvPr/>
        </p:nvGrpSpPr>
        <p:grpSpPr>
          <a:xfrm>
            <a:off x="3097662" y="3104827"/>
            <a:ext cx="513021" cy="512935"/>
            <a:chOff x="4049800" y="640400"/>
            <a:chExt cx="858900" cy="858900"/>
          </a:xfrm>
        </p:grpSpPr>
        <p:sp>
          <p:nvSpPr>
            <p:cNvPr id="1410" name="Google Shape;1410;p6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2"/>
          <p:cNvGrpSpPr/>
          <p:nvPr/>
        </p:nvGrpSpPr>
        <p:grpSpPr>
          <a:xfrm>
            <a:off x="3014861" y="3756719"/>
            <a:ext cx="686489" cy="686585"/>
            <a:chOff x="5080188" y="927900"/>
            <a:chExt cx="961200" cy="961200"/>
          </a:xfrm>
        </p:grpSpPr>
        <p:sp>
          <p:nvSpPr>
            <p:cNvPr id="1413" name="Google Shape;1413;p6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62"/>
          <p:cNvGrpSpPr/>
          <p:nvPr/>
        </p:nvGrpSpPr>
        <p:grpSpPr>
          <a:xfrm>
            <a:off x="3798012" y="3849448"/>
            <a:ext cx="510373" cy="510937"/>
            <a:chOff x="7508249" y="1522825"/>
            <a:chExt cx="1326332" cy="1322987"/>
          </a:xfrm>
        </p:grpSpPr>
        <p:sp>
          <p:nvSpPr>
            <p:cNvPr id="1422" name="Google Shape;1422;p6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62"/>
          <p:cNvGrpSpPr/>
          <p:nvPr/>
        </p:nvGrpSpPr>
        <p:grpSpPr>
          <a:xfrm>
            <a:off x="4489605" y="3850853"/>
            <a:ext cx="492652" cy="503348"/>
            <a:chOff x="6039282" y="1042577"/>
            <a:chExt cx="734315" cy="731929"/>
          </a:xfrm>
        </p:grpSpPr>
        <p:sp>
          <p:nvSpPr>
            <p:cNvPr id="1433" name="Google Shape;1433;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62"/>
          <p:cNvGrpSpPr/>
          <p:nvPr/>
        </p:nvGrpSpPr>
        <p:grpSpPr>
          <a:xfrm>
            <a:off x="5130019" y="2346894"/>
            <a:ext cx="483304" cy="504902"/>
            <a:chOff x="1825800" y="1651625"/>
            <a:chExt cx="568125" cy="591775"/>
          </a:xfrm>
        </p:grpSpPr>
        <p:sp>
          <p:nvSpPr>
            <p:cNvPr id="1455" name="Google Shape;1455;p6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466" name="Google Shape;1466;p6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470"/>
        <p:cNvGrpSpPr/>
        <p:nvPr/>
      </p:nvGrpSpPr>
      <p:grpSpPr>
        <a:xfrm>
          <a:off x="0" y="0"/>
          <a:ext cx="0" cy="0"/>
          <a:chOff x="0" y="0"/>
          <a:chExt cx="0" cy="0"/>
        </a:xfrm>
      </p:grpSpPr>
      <p:grpSp>
        <p:nvGrpSpPr>
          <p:cNvPr id="1471" name="Google Shape;1471;p63"/>
          <p:cNvGrpSpPr/>
          <p:nvPr/>
        </p:nvGrpSpPr>
        <p:grpSpPr>
          <a:xfrm>
            <a:off x="722058" y="957091"/>
            <a:ext cx="2492868" cy="1379876"/>
            <a:chOff x="2654821" y="2311071"/>
            <a:chExt cx="2279715" cy="1262120"/>
          </a:xfrm>
        </p:grpSpPr>
        <p:grpSp>
          <p:nvGrpSpPr>
            <p:cNvPr id="1472" name="Google Shape;1472;p63"/>
            <p:cNvGrpSpPr/>
            <p:nvPr/>
          </p:nvGrpSpPr>
          <p:grpSpPr>
            <a:xfrm>
              <a:off x="4034269" y="2840745"/>
              <a:ext cx="40212" cy="36437"/>
              <a:chOff x="4293400" y="2574725"/>
              <a:chExt cx="84425" cy="80100"/>
            </a:xfrm>
          </p:grpSpPr>
          <p:sp>
            <p:nvSpPr>
              <p:cNvPr id="1473" name="Google Shape;14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74" name="Google Shape;14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3"/>
            <p:cNvGrpSpPr/>
            <p:nvPr/>
          </p:nvGrpSpPr>
          <p:grpSpPr>
            <a:xfrm>
              <a:off x="3894606" y="2334874"/>
              <a:ext cx="913198" cy="518984"/>
              <a:chOff x="4000175" y="1462675"/>
              <a:chExt cx="1917275" cy="1140875"/>
            </a:xfrm>
          </p:grpSpPr>
          <p:sp>
            <p:nvSpPr>
              <p:cNvPr id="1476" name="Google Shape;14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77" name="Google Shape;1477;p63"/>
              <p:cNvGrpSpPr/>
              <p:nvPr/>
            </p:nvGrpSpPr>
            <p:grpSpPr>
              <a:xfrm>
                <a:off x="4000175" y="1462675"/>
                <a:ext cx="1917275" cy="1140875"/>
                <a:chOff x="4000175" y="1462675"/>
                <a:chExt cx="1917275" cy="1140875"/>
              </a:xfrm>
            </p:grpSpPr>
            <p:sp>
              <p:nvSpPr>
                <p:cNvPr id="1478" name="Google Shape;14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79" name="Google Shape;14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3" name="Google Shape;14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4" name="Google Shape;1484;p63"/>
            <p:cNvGrpSpPr/>
            <p:nvPr/>
          </p:nvGrpSpPr>
          <p:grpSpPr>
            <a:xfrm>
              <a:off x="3875768" y="2846704"/>
              <a:ext cx="44796" cy="47366"/>
              <a:chOff x="3960625" y="2587825"/>
              <a:chExt cx="94050" cy="104125"/>
            </a:xfrm>
          </p:grpSpPr>
          <p:sp>
            <p:nvSpPr>
              <p:cNvPr id="1485" name="Google Shape;14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86" name="Google Shape;14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3"/>
            <p:cNvGrpSpPr/>
            <p:nvPr/>
          </p:nvGrpSpPr>
          <p:grpSpPr>
            <a:xfrm>
              <a:off x="3782759" y="2807162"/>
              <a:ext cx="82686" cy="85487"/>
              <a:chOff x="3765350" y="2500900"/>
              <a:chExt cx="173600" cy="187925"/>
            </a:xfrm>
          </p:grpSpPr>
          <p:sp>
            <p:nvSpPr>
              <p:cNvPr id="1488" name="Google Shape;14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89" name="Google Shape;14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63"/>
            <p:cNvGrpSpPr/>
            <p:nvPr/>
          </p:nvGrpSpPr>
          <p:grpSpPr>
            <a:xfrm>
              <a:off x="3775674" y="2798496"/>
              <a:ext cx="40545" cy="23564"/>
              <a:chOff x="3750475" y="2481850"/>
              <a:chExt cx="85125" cy="51800"/>
            </a:xfrm>
          </p:grpSpPr>
          <p:sp>
            <p:nvSpPr>
              <p:cNvPr id="1495" name="Google Shape;14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97" name="Google Shape;1497;p63"/>
            <p:cNvGrpSpPr/>
            <p:nvPr/>
          </p:nvGrpSpPr>
          <p:grpSpPr>
            <a:xfrm>
              <a:off x="3716946" y="2776024"/>
              <a:ext cx="81971" cy="76912"/>
              <a:chOff x="3627175" y="2432450"/>
              <a:chExt cx="172100" cy="169075"/>
            </a:xfrm>
          </p:grpSpPr>
          <p:sp>
            <p:nvSpPr>
              <p:cNvPr id="1498" name="Google Shape;14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00" name="Google Shape;15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01" name="Google Shape;1501;p63"/>
            <p:cNvGrpSpPr/>
            <p:nvPr/>
          </p:nvGrpSpPr>
          <p:grpSpPr>
            <a:xfrm>
              <a:off x="3685682" y="2845624"/>
              <a:ext cx="29311" cy="45055"/>
              <a:chOff x="3561536" y="2585450"/>
              <a:chExt cx="61539" cy="99045"/>
            </a:xfrm>
          </p:grpSpPr>
          <p:sp>
            <p:nvSpPr>
              <p:cNvPr id="1502" name="Google Shape;15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04" name="Google Shape;1504;p63"/>
            <p:cNvGrpSpPr/>
            <p:nvPr/>
          </p:nvGrpSpPr>
          <p:grpSpPr>
            <a:xfrm>
              <a:off x="3849905" y="2572252"/>
              <a:ext cx="74339" cy="119559"/>
              <a:chOff x="3906325" y="1984500"/>
              <a:chExt cx="156075" cy="262825"/>
            </a:xfrm>
          </p:grpSpPr>
          <p:sp>
            <p:nvSpPr>
              <p:cNvPr id="1505" name="Google Shape;15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06" name="Google Shape;15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3"/>
            <p:cNvGrpSpPr/>
            <p:nvPr/>
          </p:nvGrpSpPr>
          <p:grpSpPr>
            <a:xfrm>
              <a:off x="2654821" y="2414345"/>
              <a:ext cx="667570" cy="558731"/>
              <a:chOff x="1397225" y="1637375"/>
              <a:chExt cx="1401575" cy="1228250"/>
            </a:xfrm>
          </p:grpSpPr>
          <p:sp>
            <p:nvSpPr>
              <p:cNvPr id="1508" name="Google Shape;15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09" name="Google Shape;1509;p63"/>
              <p:cNvGrpSpPr/>
              <p:nvPr/>
            </p:nvGrpSpPr>
            <p:grpSpPr>
              <a:xfrm>
                <a:off x="1397225" y="1637375"/>
                <a:ext cx="1398775" cy="1228250"/>
                <a:chOff x="1397225" y="1637375"/>
                <a:chExt cx="1398775" cy="1228250"/>
              </a:xfrm>
            </p:grpSpPr>
            <p:sp>
              <p:nvSpPr>
                <p:cNvPr id="1510" name="Google Shape;15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2" name="Google Shape;1512;p63"/>
            <p:cNvGrpSpPr/>
            <p:nvPr/>
          </p:nvGrpSpPr>
          <p:grpSpPr>
            <a:xfrm>
              <a:off x="3230417" y="3103734"/>
              <a:ext cx="282982" cy="280332"/>
              <a:chOff x="2605700" y="3152850"/>
              <a:chExt cx="594125" cy="616250"/>
            </a:xfrm>
          </p:grpSpPr>
          <p:sp>
            <p:nvSpPr>
              <p:cNvPr id="1513" name="Google Shape;15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14" name="Google Shape;15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15" name="Google Shape;1515;p63"/>
            <p:cNvGrpSpPr/>
            <p:nvPr/>
          </p:nvGrpSpPr>
          <p:grpSpPr>
            <a:xfrm>
              <a:off x="3265985" y="3226989"/>
              <a:ext cx="87151" cy="346202"/>
              <a:chOff x="2680375" y="3423800"/>
              <a:chExt cx="182975" cy="761050"/>
            </a:xfrm>
          </p:grpSpPr>
          <p:sp>
            <p:nvSpPr>
              <p:cNvPr id="1516" name="Google Shape;15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17" name="Google Shape;15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3"/>
            <p:cNvGrpSpPr/>
            <p:nvPr/>
          </p:nvGrpSpPr>
          <p:grpSpPr>
            <a:xfrm>
              <a:off x="3855466" y="3289811"/>
              <a:ext cx="112514" cy="94210"/>
              <a:chOff x="3918000" y="3561900"/>
              <a:chExt cx="236225" cy="207100"/>
            </a:xfrm>
          </p:grpSpPr>
          <p:sp>
            <p:nvSpPr>
              <p:cNvPr id="1519" name="Google Shape;15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20" name="Google Shape;15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1" name="Google Shape;15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24" name="Google Shape;1524;p63"/>
            <p:cNvGrpSpPr/>
            <p:nvPr/>
          </p:nvGrpSpPr>
          <p:grpSpPr>
            <a:xfrm>
              <a:off x="2905224" y="2311071"/>
              <a:ext cx="596721" cy="528992"/>
              <a:chOff x="1922950" y="1410350"/>
              <a:chExt cx="1252825" cy="1162875"/>
            </a:xfrm>
          </p:grpSpPr>
          <p:sp>
            <p:nvSpPr>
              <p:cNvPr id="1525" name="Google Shape;15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41" name="Google Shape;15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61" name="Google Shape;15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62" name="Google Shape;15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63"/>
            <p:cNvGrpSpPr/>
            <p:nvPr/>
          </p:nvGrpSpPr>
          <p:grpSpPr>
            <a:xfrm>
              <a:off x="3280929" y="3294542"/>
              <a:ext cx="109894" cy="272224"/>
              <a:chOff x="2711750" y="3572300"/>
              <a:chExt cx="230725" cy="598425"/>
            </a:xfrm>
          </p:grpSpPr>
          <p:sp>
            <p:nvSpPr>
              <p:cNvPr id="1564" name="Google Shape;15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63"/>
            <p:cNvGrpSpPr/>
            <p:nvPr/>
          </p:nvGrpSpPr>
          <p:grpSpPr>
            <a:xfrm>
              <a:off x="3790439" y="2408636"/>
              <a:ext cx="73017" cy="75684"/>
              <a:chOff x="3781475" y="1624825"/>
              <a:chExt cx="153300" cy="166375"/>
            </a:xfrm>
          </p:grpSpPr>
          <p:sp>
            <p:nvSpPr>
              <p:cNvPr id="1568" name="Google Shape;15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63"/>
            <p:cNvGrpSpPr/>
            <p:nvPr/>
          </p:nvGrpSpPr>
          <p:grpSpPr>
            <a:xfrm>
              <a:off x="4403342" y="3107749"/>
              <a:ext cx="316680" cy="101374"/>
              <a:chOff x="5068275" y="3161675"/>
              <a:chExt cx="664875" cy="222850"/>
            </a:xfrm>
          </p:grpSpPr>
          <p:sp>
            <p:nvSpPr>
              <p:cNvPr id="1580" name="Google Shape;15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4" name="Google Shape;15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63"/>
            <p:cNvGrpSpPr/>
            <p:nvPr/>
          </p:nvGrpSpPr>
          <p:grpSpPr>
            <a:xfrm>
              <a:off x="3697513" y="2707266"/>
              <a:ext cx="59549" cy="79733"/>
              <a:chOff x="3586375" y="2281300"/>
              <a:chExt cx="125025" cy="175275"/>
            </a:xfrm>
          </p:grpSpPr>
          <p:sp>
            <p:nvSpPr>
              <p:cNvPr id="1614" name="Google Shape;16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 name="Google Shape;1617;p63"/>
            <p:cNvGrpSpPr/>
            <p:nvPr/>
          </p:nvGrpSpPr>
          <p:grpSpPr>
            <a:xfrm>
              <a:off x="4513224" y="3221724"/>
              <a:ext cx="274563" cy="280321"/>
              <a:chOff x="5298975" y="3412225"/>
              <a:chExt cx="576450" cy="616225"/>
            </a:xfrm>
          </p:grpSpPr>
          <p:sp>
            <p:nvSpPr>
              <p:cNvPr id="1618" name="Google Shape;16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9" name="Google Shape;16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63"/>
            <p:cNvGrpSpPr/>
            <p:nvPr/>
          </p:nvGrpSpPr>
          <p:grpSpPr>
            <a:xfrm>
              <a:off x="4824403" y="3421846"/>
              <a:ext cx="110132" cy="130647"/>
              <a:chOff x="5952300" y="3852150"/>
              <a:chExt cx="231225" cy="287200"/>
            </a:xfrm>
          </p:grpSpPr>
          <p:sp>
            <p:nvSpPr>
              <p:cNvPr id="1621" name="Google Shape;16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3" name="Google Shape;16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1" name="Google Shape;1631;p63"/>
            <p:cNvGrpSpPr/>
            <p:nvPr/>
          </p:nvGrpSpPr>
          <p:grpSpPr>
            <a:xfrm>
              <a:off x="4295710" y="3079670"/>
              <a:ext cx="14968" cy="27135"/>
              <a:chOff x="4842300" y="3099950"/>
              <a:chExt cx="31425" cy="59650"/>
            </a:xfrm>
          </p:grpSpPr>
          <p:sp>
            <p:nvSpPr>
              <p:cNvPr id="1632" name="Google Shape;16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63"/>
            <p:cNvGrpSpPr/>
            <p:nvPr/>
          </p:nvGrpSpPr>
          <p:grpSpPr>
            <a:xfrm>
              <a:off x="3831056" y="2816010"/>
              <a:ext cx="37378" cy="27612"/>
              <a:chOff x="3866750" y="2520350"/>
              <a:chExt cx="78475" cy="60700"/>
            </a:xfrm>
          </p:grpSpPr>
          <p:sp>
            <p:nvSpPr>
              <p:cNvPr id="1645" name="Google Shape;16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66" name="Google Shape;16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78" name="Google Shape;16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63"/>
            <p:cNvGrpSpPr/>
            <p:nvPr/>
          </p:nvGrpSpPr>
          <p:grpSpPr>
            <a:xfrm>
              <a:off x="3632736" y="3051591"/>
              <a:ext cx="63288" cy="45217"/>
              <a:chOff x="3450375" y="3038225"/>
              <a:chExt cx="132875" cy="99400"/>
            </a:xfrm>
          </p:grpSpPr>
          <p:sp>
            <p:nvSpPr>
              <p:cNvPr id="1692" name="Google Shape;16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3" name="Google Shape;17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13" name="Google Shape;17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9" name="Google Shape;17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63"/>
          <p:cNvGrpSpPr/>
          <p:nvPr/>
        </p:nvGrpSpPr>
        <p:grpSpPr>
          <a:xfrm>
            <a:off x="3530618" y="1021765"/>
            <a:ext cx="2078182" cy="1366558"/>
            <a:chOff x="235800" y="830650"/>
            <a:chExt cx="6978450" cy="4588844"/>
          </a:xfrm>
        </p:grpSpPr>
        <p:sp>
          <p:nvSpPr>
            <p:cNvPr id="1730" name="Google Shape;17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63"/>
          <p:cNvGrpSpPr/>
          <p:nvPr/>
        </p:nvGrpSpPr>
        <p:grpSpPr>
          <a:xfrm>
            <a:off x="719115" y="2852867"/>
            <a:ext cx="2622876" cy="1333540"/>
            <a:chOff x="238125" y="1038125"/>
            <a:chExt cx="7146800" cy="3633625"/>
          </a:xfrm>
        </p:grpSpPr>
        <p:sp>
          <p:nvSpPr>
            <p:cNvPr id="1737" name="Google Shape;17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63"/>
          <p:cNvGrpSpPr/>
          <p:nvPr/>
        </p:nvGrpSpPr>
        <p:grpSpPr>
          <a:xfrm>
            <a:off x="5834043" y="994977"/>
            <a:ext cx="2590840" cy="1380235"/>
            <a:chOff x="233350" y="949250"/>
            <a:chExt cx="7137300" cy="3802300"/>
          </a:xfrm>
        </p:grpSpPr>
        <p:sp>
          <p:nvSpPr>
            <p:cNvPr id="3310" name="Google Shape;33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3"/>
          <p:cNvGrpSpPr/>
          <p:nvPr/>
        </p:nvGrpSpPr>
        <p:grpSpPr>
          <a:xfrm>
            <a:off x="7648472" y="3039750"/>
            <a:ext cx="104231" cy="320340"/>
            <a:chOff x="7564426" y="3224343"/>
            <a:chExt cx="119985" cy="368801"/>
          </a:xfrm>
        </p:grpSpPr>
        <p:sp>
          <p:nvSpPr>
            <p:cNvPr id="3362" name="Google Shape;33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3"/>
          <p:cNvGrpSpPr/>
          <p:nvPr/>
        </p:nvGrpSpPr>
        <p:grpSpPr>
          <a:xfrm>
            <a:off x="7347961" y="3033852"/>
            <a:ext cx="189489" cy="332132"/>
            <a:chOff x="8370831" y="3202002"/>
            <a:chExt cx="218129" cy="382376"/>
          </a:xfrm>
        </p:grpSpPr>
        <p:sp>
          <p:nvSpPr>
            <p:cNvPr id="3365" name="Google Shape;33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3"/>
          <p:cNvGrpSpPr/>
          <p:nvPr/>
        </p:nvGrpSpPr>
        <p:grpSpPr>
          <a:xfrm>
            <a:off x="8071350" y="3444984"/>
            <a:ext cx="309429" cy="267000"/>
            <a:chOff x="6742064" y="3750480"/>
            <a:chExt cx="399315" cy="344560"/>
          </a:xfrm>
        </p:grpSpPr>
        <p:sp>
          <p:nvSpPr>
            <p:cNvPr id="3368" name="Google Shape;33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63"/>
          <p:cNvGrpSpPr/>
          <p:nvPr/>
        </p:nvGrpSpPr>
        <p:grpSpPr>
          <a:xfrm>
            <a:off x="7610369" y="3796031"/>
            <a:ext cx="180437" cy="281608"/>
            <a:chOff x="7248525" y="3739696"/>
            <a:chExt cx="230531" cy="359790"/>
          </a:xfrm>
        </p:grpSpPr>
        <p:sp>
          <p:nvSpPr>
            <p:cNvPr id="3371" name="Google Shape;33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3"/>
          <p:cNvGrpSpPr/>
          <p:nvPr/>
        </p:nvGrpSpPr>
        <p:grpSpPr>
          <a:xfrm>
            <a:off x="7856288" y="3439255"/>
            <a:ext cx="162896" cy="278710"/>
            <a:chOff x="7601242" y="3729267"/>
            <a:chExt cx="222566" cy="380803"/>
          </a:xfrm>
        </p:grpSpPr>
        <p:sp>
          <p:nvSpPr>
            <p:cNvPr id="3374" name="Google Shape;33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6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7" name="Google Shape;3377;p63"/>
          <p:cNvGrpSpPr/>
          <p:nvPr/>
        </p:nvGrpSpPr>
        <p:grpSpPr>
          <a:xfrm>
            <a:off x="7345934" y="3440396"/>
            <a:ext cx="193543" cy="275990"/>
            <a:chOff x="8304647" y="3738687"/>
            <a:chExt cx="225076" cy="320956"/>
          </a:xfrm>
        </p:grpSpPr>
        <p:sp>
          <p:nvSpPr>
            <p:cNvPr id="3378" name="Google Shape;33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7618426" y="3440396"/>
            <a:ext cx="178492" cy="275990"/>
            <a:chOff x="8615101" y="3738687"/>
            <a:chExt cx="207573" cy="320956"/>
          </a:xfrm>
        </p:grpSpPr>
        <p:sp>
          <p:nvSpPr>
            <p:cNvPr id="3382" name="Google Shape;33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5" name="Google Shape;3385;p6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6" name="Google Shape;3386;p63"/>
          <p:cNvGrpSpPr/>
          <p:nvPr/>
        </p:nvGrpSpPr>
        <p:grpSpPr>
          <a:xfrm>
            <a:off x="6013131" y="3561884"/>
            <a:ext cx="557670" cy="511283"/>
            <a:chOff x="6015419" y="3716859"/>
            <a:chExt cx="557671" cy="511283"/>
          </a:xfrm>
        </p:grpSpPr>
        <p:sp>
          <p:nvSpPr>
            <p:cNvPr id="3387" name="Google Shape;33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8" name="Google Shape;3388;p63"/>
            <p:cNvGrpSpPr/>
            <p:nvPr/>
          </p:nvGrpSpPr>
          <p:grpSpPr>
            <a:xfrm>
              <a:off x="6036094" y="3716980"/>
              <a:ext cx="529860" cy="510468"/>
              <a:chOff x="6036094" y="3716980"/>
              <a:chExt cx="529860" cy="510468"/>
            </a:xfrm>
          </p:grpSpPr>
          <p:sp>
            <p:nvSpPr>
              <p:cNvPr id="3389" name="Google Shape;33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9" name="Google Shape;3399;p63"/>
          <p:cNvGrpSpPr/>
          <p:nvPr/>
        </p:nvGrpSpPr>
        <p:grpSpPr>
          <a:xfrm>
            <a:off x="6642016" y="2918653"/>
            <a:ext cx="576302" cy="511871"/>
            <a:chOff x="6644304" y="3073628"/>
            <a:chExt cx="576302" cy="511871"/>
          </a:xfrm>
        </p:grpSpPr>
        <p:sp>
          <p:nvSpPr>
            <p:cNvPr id="3400" name="Google Shape;34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1" name="Google Shape;3401;p63"/>
            <p:cNvGrpSpPr/>
            <p:nvPr/>
          </p:nvGrpSpPr>
          <p:grpSpPr>
            <a:xfrm>
              <a:off x="6712169" y="3085440"/>
              <a:ext cx="481622" cy="494913"/>
              <a:chOff x="6712169" y="3085440"/>
              <a:chExt cx="481622" cy="494913"/>
            </a:xfrm>
          </p:grpSpPr>
          <p:sp>
            <p:nvSpPr>
              <p:cNvPr id="3402" name="Google Shape;34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7" name="Google Shape;34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6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1" name="Google Shape;3411;p63"/>
          <p:cNvGrpSpPr/>
          <p:nvPr/>
        </p:nvGrpSpPr>
        <p:grpSpPr>
          <a:xfrm>
            <a:off x="6649867" y="3561648"/>
            <a:ext cx="560631" cy="511352"/>
            <a:chOff x="6652154" y="3716623"/>
            <a:chExt cx="560631" cy="511352"/>
          </a:xfrm>
        </p:grpSpPr>
        <p:sp>
          <p:nvSpPr>
            <p:cNvPr id="3412" name="Google Shape;34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63"/>
            <p:cNvGrpSpPr/>
            <p:nvPr/>
          </p:nvGrpSpPr>
          <p:grpSpPr>
            <a:xfrm>
              <a:off x="6669657" y="3716715"/>
              <a:ext cx="466779" cy="464290"/>
              <a:chOff x="6669657" y="3716715"/>
              <a:chExt cx="466779" cy="464290"/>
            </a:xfrm>
          </p:grpSpPr>
          <p:sp>
            <p:nvSpPr>
              <p:cNvPr id="3414" name="Google Shape;34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7" name="Google Shape;3427;p63"/>
          <p:cNvGrpSpPr/>
          <p:nvPr/>
        </p:nvGrpSpPr>
        <p:grpSpPr>
          <a:xfrm>
            <a:off x="7843958" y="3843056"/>
            <a:ext cx="187557" cy="187557"/>
            <a:chOff x="8565775" y="671075"/>
            <a:chExt cx="441000" cy="441000"/>
          </a:xfrm>
        </p:grpSpPr>
        <p:sp>
          <p:nvSpPr>
            <p:cNvPr id="3428" name="Google Shape;34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0" name="Google Shape;3430;p6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63"/>
          <p:cNvGrpSpPr/>
          <p:nvPr/>
        </p:nvGrpSpPr>
        <p:grpSpPr>
          <a:xfrm>
            <a:off x="5997813" y="2921275"/>
            <a:ext cx="587871" cy="512373"/>
            <a:chOff x="6000100" y="3076250"/>
            <a:chExt cx="587871" cy="512373"/>
          </a:xfrm>
        </p:grpSpPr>
        <p:sp>
          <p:nvSpPr>
            <p:cNvPr id="3433" name="Google Shape;34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63"/>
            <p:cNvGrpSpPr/>
            <p:nvPr/>
          </p:nvGrpSpPr>
          <p:grpSpPr>
            <a:xfrm>
              <a:off x="6031360" y="3076713"/>
              <a:ext cx="539107" cy="480965"/>
              <a:chOff x="6031360" y="3076713"/>
              <a:chExt cx="539107" cy="480965"/>
            </a:xfrm>
          </p:grpSpPr>
          <p:sp>
            <p:nvSpPr>
              <p:cNvPr id="3435" name="Google Shape;34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2" name="Google Shape;3442;p63"/>
          <p:cNvGrpSpPr/>
          <p:nvPr/>
        </p:nvGrpSpPr>
        <p:grpSpPr>
          <a:xfrm>
            <a:off x="3574273" y="2854307"/>
            <a:ext cx="2241344" cy="1330656"/>
            <a:chOff x="3597785" y="3065882"/>
            <a:chExt cx="2241344" cy="1330656"/>
          </a:xfrm>
        </p:grpSpPr>
        <p:grpSp>
          <p:nvGrpSpPr>
            <p:cNvPr id="3443" name="Google Shape;3443;p63"/>
            <p:cNvGrpSpPr/>
            <p:nvPr/>
          </p:nvGrpSpPr>
          <p:grpSpPr>
            <a:xfrm>
              <a:off x="5296908" y="3937355"/>
              <a:ext cx="143198" cy="32380"/>
              <a:chOff x="5296908" y="3937355"/>
              <a:chExt cx="143198" cy="32380"/>
            </a:xfrm>
          </p:grpSpPr>
          <p:sp>
            <p:nvSpPr>
              <p:cNvPr id="3444" name="Google Shape;34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63"/>
              <p:cNvGrpSpPr/>
              <p:nvPr/>
            </p:nvGrpSpPr>
            <p:grpSpPr>
              <a:xfrm>
                <a:off x="5402331" y="3937355"/>
                <a:ext cx="37776" cy="32380"/>
                <a:chOff x="5402331" y="3937355"/>
                <a:chExt cx="37776" cy="32380"/>
              </a:xfrm>
            </p:grpSpPr>
            <p:sp>
              <p:nvSpPr>
                <p:cNvPr id="3446" name="Google Shape;34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63"/>
              <p:cNvGrpSpPr/>
              <p:nvPr/>
            </p:nvGrpSpPr>
            <p:grpSpPr>
              <a:xfrm>
                <a:off x="5296908" y="3937355"/>
                <a:ext cx="37783" cy="32380"/>
                <a:chOff x="5296908" y="3937355"/>
                <a:chExt cx="37783" cy="32380"/>
              </a:xfrm>
            </p:grpSpPr>
            <p:sp>
              <p:nvSpPr>
                <p:cNvPr id="3449" name="Google Shape;34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1" name="Google Shape;3451;p63"/>
            <p:cNvGrpSpPr/>
            <p:nvPr/>
          </p:nvGrpSpPr>
          <p:grpSpPr>
            <a:xfrm>
              <a:off x="4724163" y="3119631"/>
              <a:ext cx="120838" cy="84218"/>
              <a:chOff x="4724163" y="3119631"/>
              <a:chExt cx="120838" cy="84218"/>
            </a:xfrm>
          </p:grpSpPr>
          <p:grpSp>
            <p:nvGrpSpPr>
              <p:cNvPr id="3452" name="Google Shape;3452;p63"/>
              <p:cNvGrpSpPr/>
              <p:nvPr/>
            </p:nvGrpSpPr>
            <p:grpSpPr>
              <a:xfrm>
                <a:off x="4746712" y="3132773"/>
                <a:ext cx="86869" cy="56424"/>
                <a:chOff x="4746712" y="3132773"/>
                <a:chExt cx="86869" cy="56424"/>
              </a:xfrm>
            </p:grpSpPr>
            <p:sp>
              <p:nvSpPr>
                <p:cNvPr id="3453" name="Google Shape;34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63"/>
              <p:cNvGrpSpPr/>
              <p:nvPr/>
            </p:nvGrpSpPr>
            <p:grpSpPr>
              <a:xfrm>
                <a:off x="4773634" y="3143336"/>
                <a:ext cx="37776" cy="32451"/>
                <a:chOff x="4773634" y="3143336"/>
                <a:chExt cx="37776" cy="32451"/>
              </a:xfrm>
            </p:grpSpPr>
            <p:sp>
              <p:nvSpPr>
                <p:cNvPr id="3456" name="Google Shape;34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63"/>
              <p:cNvGrpSpPr/>
              <p:nvPr/>
            </p:nvGrpSpPr>
            <p:grpSpPr>
              <a:xfrm>
                <a:off x="4724163" y="3131248"/>
                <a:ext cx="37776" cy="32459"/>
                <a:chOff x="4724163" y="3131248"/>
                <a:chExt cx="37776" cy="32459"/>
              </a:xfrm>
            </p:grpSpPr>
            <p:sp>
              <p:nvSpPr>
                <p:cNvPr id="3459" name="Google Shape;34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63"/>
              <p:cNvGrpSpPr/>
              <p:nvPr/>
            </p:nvGrpSpPr>
            <p:grpSpPr>
              <a:xfrm>
                <a:off x="4755081" y="3176054"/>
                <a:ext cx="32357" cy="27795"/>
                <a:chOff x="4755081" y="3176054"/>
                <a:chExt cx="32357" cy="27795"/>
              </a:xfrm>
            </p:grpSpPr>
            <p:sp>
              <p:nvSpPr>
                <p:cNvPr id="3462" name="Google Shape;34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63"/>
              <p:cNvGrpSpPr/>
              <p:nvPr/>
            </p:nvGrpSpPr>
            <p:grpSpPr>
              <a:xfrm>
                <a:off x="4812550" y="3119631"/>
                <a:ext cx="32451" cy="27803"/>
                <a:chOff x="4812550" y="3119631"/>
                <a:chExt cx="32451" cy="27803"/>
              </a:xfrm>
            </p:grpSpPr>
            <p:sp>
              <p:nvSpPr>
                <p:cNvPr id="3465" name="Google Shape;34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7" name="Google Shape;3467;p63"/>
            <p:cNvGrpSpPr/>
            <p:nvPr/>
          </p:nvGrpSpPr>
          <p:grpSpPr>
            <a:xfrm>
              <a:off x="5382826" y="4027197"/>
              <a:ext cx="268967" cy="250422"/>
              <a:chOff x="5382826" y="4027197"/>
              <a:chExt cx="268967" cy="250422"/>
            </a:xfrm>
          </p:grpSpPr>
          <p:grpSp>
            <p:nvGrpSpPr>
              <p:cNvPr id="3468" name="Google Shape;3468;p63"/>
              <p:cNvGrpSpPr/>
              <p:nvPr/>
            </p:nvGrpSpPr>
            <p:grpSpPr>
              <a:xfrm>
                <a:off x="5405280" y="4042510"/>
                <a:ext cx="237570" cy="218647"/>
                <a:chOff x="5405280" y="4042510"/>
                <a:chExt cx="237570" cy="218647"/>
              </a:xfrm>
            </p:grpSpPr>
            <p:sp>
              <p:nvSpPr>
                <p:cNvPr id="3469" name="Google Shape;34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63"/>
              <p:cNvGrpSpPr/>
              <p:nvPr/>
            </p:nvGrpSpPr>
            <p:grpSpPr>
              <a:xfrm>
                <a:off x="5382826" y="4125549"/>
                <a:ext cx="37776" cy="32380"/>
                <a:chOff x="5382826" y="4125549"/>
                <a:chExt cx="37776" cy="32380"/>
              </a:xfrm>
            </p:grpSpPr>
            <p:sp>
              <p:nvSpPr>
                <p:cNvPr id="3476" name="Google Shape;34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8" name="Google Shape;3478;p63"/>
              <p:cNvGrpSpPr/>
              <p:nvPr/>
            </p:nvGrpSpPr>
            <p:grpSpPr>
              <a:xfrm>
                <a:off x="5475680" y="4195587"/>
                <a:ext cx="37783" cy="32364"/>
                <a:chOff x="5475680" y="4195587"/>
                <a:chExt cx="37783" cy="32364"/>
              </a:xfrm>
            </p:grpSpPr>
            <p:sp>
              <p:nvSpPr>
                <p:cNvPr id="3479" name="Google Shape;34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63"/>
              <p:cNvGrpSpPr/>
              <p:nvPr/>
            </p:nvGrpSpPr>
            <p:grpSpPr>
              <a:xfrm>
                <a:off x="5532575" y="4027197"/>
                <a:ext cx="33308" cy="32262"/>
                <a:chOff x="5532575" y="4027197"/>
                <a:chExt cx="33308" cy="32262"/>
              </a:xfrm>
            </p:grpSpPr>
            <p:sp>
              <p:nvSpPr>
                <p:cNvPr id="3482" name="Google Shape;34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63"/>
              <p:cNvGrpSpPr/>
              <p:nvPr/>
            </p:nvGrpSpPr>
            <p:grpSpPr>
              <a:xfrm>
                <a:off x="5590706" y="4245348"/>
                <a:ext cx="33497" cy="32270"/>
                <a:chOff x="5590706" y="4245348"/>
                <a:chExt cx="33497" cy="32270"/>
              </a:xfrm>
            </p:grpSpPr>
            <p:sp>
              <p:nvSpPr>
                <p:cNvPr id="3485" name="Google Shape;34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3"/>
              <p:cNvGrpSpPr/>
              <p:nvPr/>
            </p:nvGrpSpPr>
            <p:grpSpPr>
              <a:xfrm>
                <a:off x="5618681" y="4109677"/>
                <a:ext cx="33112" cy="32357"/>
                <a:chOff x="5618681" y="4109677"/>
                <a:chExt cx="33112" cy="32357"/>
              </a:xfrm>
            </p:grpSpPr>
            <p:sp>
              <p:nvSpPr>
                <p:cNvPr id="3488" name="Google Shape;34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3"/>
              <p:cNvGrpSpPr/>
              <p:nvPr/>
            </p:nvGrpSpPr>
            <p:grpSpPr>
              <a:xfrm>
                <a:off x="5479298" y="4128262"/>
                <a:ext cx="31405" cy="26906"/>
                <a:chOff x="5479298" y="4128262"/>
                <a:chExt cx="31405" cy="26906"/>
              </a:xfrm>
            </p:grpSpPr>
            <p:sp>
              <p:nvSpPr>
                <p:cNvPr id="3491" name="Google Shape;34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63"/>
              <p:cNvGrpSpPr/>
              <p:nvPr/>
            </p:nvGrpSpPr>
            <p:grpSpPr>
              <a:xfrm>
                <a:off x="5582903" y="4180116"/>
                <a:ext cx="31499" cy="26898"/>
                <a:chOff x="5582903" y="4180116"/>
                <a:chExt cx="31499" cy="26898"/>
              </a:xfrm>
            </p:grpSpPr>
            <p:sp>
              <p:nvSpPr>
                <p:cNvPr id="3494" name="Google Shape;34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6" name="Google Shape;3496;p63"/>
            <p:cNvGrpSpPr/>
            <p:nvPr/>
          </p:nvGrpSpPr>
          <p:grpSpPr>
            <a:xfrm>
              <a:off x="3977681" y="3230323"/>
              <a:ext cx="94584" cy="84085"/>
              <a:chOff x="3977681" y="3230323"/>
              <a:chExt cx="94584" cy="84085"/>
            </a:xfrm>
          </p:grpSpPr>
          <p:grpSp>
            <p:nvGrpSpPr>
              <p:cNvPr id="3497" name="Google Shape;3497;p63"/>
              <p:cNvGrpSpPr/>
              <p:nvPr/>
            </p:nvGrpSpPr>
            <p:grpSpPr>
              <a:xfrm>
                <a:off x="4000135" y="3243041"/>
                <a:ext cx="59570" cy="57186"/>
                <a:chOff x="4000135" y="3243041"/>
                <a:chExt cx="59570" cy="57186"/>
              </a:xfrm>
            </p:grpSpPr>
            <p:sp>
              <p:nvSpPr>
                <p:cNvPr id="3498" name="Google Shape;34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3977681" y="3245872"/>
                <a:ext cx="37783" cy="32380"/>
                <a:chOff x="3977681" y="3245872"/>
                <a:chExt cx="37783" cy="32380"/>
              </a:xfrm>
            </p:grpSpPr>
            <p:sp>
              <p:nvSpPr>
                <p:cNvPr id="3502" name="Google Shape;35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4040860" y="3262672"/>
                <a:ext cx="31405" cy="27001"/>
                <a:chOff x="4040860" y="3262672"/>
                <a:chExt cx="31405" cy="27001"/>
              </a:xfrm>
            </p:grpSpPr>
            <p:sp>
              <p:nvSpPr>
                <p:cNvPr id="3505" name="Google Shape;35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4021072" y="3230323"/>
                <a:ext cx="31397" cy="26906"/>
                <a:chOff x="4021072" y="3230323"/>
                <a:chExt cx="31397" cy="26906"/>
              </a:xfrm>
            </p:grpSpPr>
            <p:sp>
              <p:nvSpPr>
                <p:cNvPr id="3508" name="Google Shape;35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4001472" y="3287462"/>
                <a:ext cx="31499" cy="26945"/>
                <a:chOff x="4001472" y="3287462"/>
                <a:chExt cx="31499" cy="26945"/>
              </a:xfrm>
            </p:grpSpPr>
            <p:sp>
              <p:nvSpPr>
                <p:cNvPr id="3511" name="Google Shape;35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3" name="Google Shape;3513;p63"/>
            <p:cNvGrpSpPr/>
            <p:nvPr/>
          </p:nvGrpSpPr>
          <p:grpSpPr>
            <a:xfrm>
              <a:off x="4084715" y="3258865"/>
              <a:ext cx="184961" cy="137268"/>
              <a:chOff x="4084715" y="3258865"/>
              <a:chExt cx="184961" cy="137268"/>
            </a:xfrm>
          </p:grpSpPr>
          <p:grpSp>
            <p:nvGrpSpPr>
              <p:cNvPr id="3514" name="Google Shape;3514;p63"/>
              <p:cNvGrpSpPr/>
              <p:nvPr/>
            </p:nvGrpSpPr>
            <p:grpSpPr>
              <a:xfrm>
                <a:off x="4107453" y="3271583"/>
                <a:ext cx="153470" cy="110275"/>
                <a:chOff x="4107453" y="3271583"/>
                <a:chExt cx="153470" cy="110275"/>
              </a:xfrm>
            </p:grpSpPr>
            <p:sp>
              <p:nvSpPr>
                <p:cNvPr id="3515" name="Google Shape;35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136947" y="3258865"/>
                <a:ext cx="31499" cy="27001"/>
                <a:chOff x="4136947" y="3258865"/>
                <a:chExt cx="31499" cy="27001"/>
              </a:xfrm>
            </p:grpSpPr>
            <p:sp>
              <p:nvSpPr>
                <p:cNvPr id="3520" name="Google Shape;35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084715" y="3266478"/>
                <a:ext cx="31468" cy="26898"/>
                <a:chOff x="4084715" y="3266478"/>
                <a:chExt cx="31468" cy="26898"/>
              </a:xfrm>
            </p:grpSpPr>
            <p:sp>
              <p:nvSpPr>
                <p:cNvPr id="3523" name="Google Shape;35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4159213" y="3279849"/>
                <a:ext cx="31405" cy="26945"/>
                <a:chOff x="4159213" y="3279849"/>
                <a:chExt cx="31405" cy="26945"/>
              </a:xfrm>
            </p:grpSpPr>
            <p:sp>
              <p:nvSpPr>
                <p:cNvPr id="3526" name="Google Shape;35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63"/>
              <p:cNvGrpSpPr/>
              <p:nvPr/>
            </p:nvGrpSpPr>
            <p:grpSpPr>
              <a:xfrm>
                <a:off x="4201550" y="3266502"/>
                <a:ext cx="31405" cy="26883"/>
                <a:chOff x="4201550" y="3266502"/>
                <a:chExt cx="31405" cy="26883"/>
              </a:xfrm>
            </p:grpSpPr>
            <p:sp>
              <p:nvSpPr>
                <p:cNvPr id="3529" name="Google Shape;35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63"/>
              <p:cNvGrpSpPr/>
              <p:nvPr/>
            </p:nvGrpSpPr>
            <p:grpSpPr>
              <a:xfrm>
                <a:off x="4201550" y="3338278"/>
                <a:ext cx="31405" cy="26930"/>
                <a:chOff x="4201550" y="3338278"/>
                <a:chExt cx="31405" cy="26930"/>
              </a:xfrm>
            </p:grpSpPr>
            <p:sp>
              <p:nvSpPr>
                <p:cNvPr id="3532" name="Google Shape;35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63"/>
              <p:cNvGrpSpPr/>
              <p:nvPr/>
            </p:nvGrpSpPr>
            <p:grpSpPr>
              <a:xfrm>
                <a:off x="4238272" y="3369132"/>
                <a:ext cx="31405" cy="27001"/>
                <a:chOff x="4238272" y="3369132"/>
                <a:chExt cx="31405" cy="27001"/>
              </a:xfrm>
            </p:grpSpPr>
            <p:sp>
              <p:nvSpPr>
                <p:cNvPr id="3535" name="Google Shape;35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7" name="Google Shape;3537;p63"/>
            <p:cNvGrpSpPr/>
            <p:nvPr/>
          </p:nvGrpSpPr>
          <p:grpSpPr>
            <a:xfrm>
              <a:off x="4068639" y="3200169"/>
              <a:ext cx="77643" cy="37272"/>
              <a:chOff x="4068639" y="3200169"/>
              <a:chExt cx="77643" cy="37272"/>
            </a:xfrm>
          </p:grpSpPr>
          <p:sp>
            <p:nvSpPr>
              <p:cNvPr id="3538" name="Google Shape;35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9" name="Google Shape;3539;p63"/>
              <p:cNvGrpSpPr/>
              <p:nvPr/>
            </p:nvGrpSpPr>
            <p:grpSpPr>
              <a:xfrm>
                <a:off x="4114878" y="3200169"/>
                <a:ext cx="31405" cy="26993"/>
                <a:chOff x="4114878" y="3200169"/>
                <a:chExt cx="31405" cy="26993"/>
              </a:xfrm>
            </p:grpSpPr>
            <p:sp>
              <p:nvSpPr>
                <p:cNvPr id="3540" name="Google Shape;35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63"/>
              <p:cNvGrpSpPr/>
              <p:nvPr/>
            </p:nvGrpSpPr>
            <p:grpSpPr>
              <a:xfrm>
                <a:off x="4068639" y="3210535"/>
                <a:ext cx="31499" cy="26906"/>
                <a:chOff x="4068639" y="3210535"/>
                <a:chExt cx="31499" cy="26906"/>
              </a:xfrm>
            </p:grpSpPr>
            <p:sp>
              <p:nvSpPr>
                <p:cNvPr id="3543" name="Google Shape;35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5" name="Google Shape;3545;p63"/>
            <p:cNvGrpSpPr/>
            <p:nvPr/>
          </p:nvGrpSpPr>
          <p:grpSpPr>
            <a:xfrm>
              <a:off x="3869702" y="3066935"/>
              <a:ext cx="382664" cy="190294"/>
              <a:chOff x="3869702" y="3066935"/>
              <a:chExt cx="382664" cy="190294"/>
            </a:xfrm>
          </p:grpSpPr>
          <p:grpSp>
            <p:nvGrpSpPr>
              <p:cNvPr id="3546" name="Google Shape;3546;p63"/>
              <p:cNvGrpSpPr/>
              <p:nvPr/>
            </p:nvGrpSpPr>
            <p:grpSpPr>
              <a:xfrm>
                <a:off x="3888633" y="3082351"/>
                <a:ext cx="351172" cy="160698"/>
                <a:chOff x="3888633" y="3082351"/>
                <a:chExt cx="351172" cy="160698"/>
              </a:xfrm>
            </p:grpSpPr>
            <p:sp>
              <p:nvSpPr>
                <p:cNvPr id="3547" name="Google Shape;35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4143703" y="3066935"/>
                <a:ext cx="37783" cy="32357"/>
                <a:chOff x="4143703" y="3066935"/>
                <a:chExt cx="37783" cy="32357"/>
              </a:xfrm>
            </p:grpSpPr>
            <p:sp>
              <p:nvSpPr>
                <p:cNvPr id="3554" name="Google Shape;35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4044565" y="3103563"/>
                <a:ext cx="37783" cy="32451"/>
                <a:chOff x="4044565" y="3103563"/>
                <a:chExt cx="37783" cy="32451"/>
              </a:xfrm>
            </p:grpSpPr>
            <p:sp>
              <p:nvSpPr>
                <p:cNvPr id="3557" name="Google Shape;35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017454" y="3188237"/>
                <a:ext cx="37776" cy="32357"/>
                <a:chOff x="4017454" y="3188237"/>
                <a:chExt cx="37776" cy="32357"/>
              </a:xfrm>
            </p:grpSpPr>
            <p:sp>
              <p:nvSpPr>
                <p:cNvPr id="3560" name="Google Shape;35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3921548" y="3157509"/>
                <a:ext cx="37783" cy="32357"/>
                <a:chOff x="3921548" y="3157509"/>
                <a:chExt cx="37783" cy="32357"/>
              </a:xfrm>
            </p:grpSpPr>
            <p:sp>
              <p:nvSpPr>
                <p:cNvPr id="3563" name="Google Shape;35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3939056" y="3211620"/>
                <a:ext cx="37783" cy="32380"/>
                <a:chOff x="3939056" y="3211620"/>
                <a:chExt cx="37783" cy="32380"/>
              </a:xfrm>
            </p:grpSpPr>
            <p:sp>
              <p:nvSpPr>
                <p:cNvPr id="3566" name="Google Shape;35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176240" y="3136965"/>
                <a:ext cx="31405" cy="26930"/>
                <a:chOff x="4176240" y="3136965"/>
                <a:chExt cx="31405" cy="26930"/>
              </a:xfrm>
            </p:grpSpPr>
            <p:sp>
              <p:nvSpPr>
                <p:cNvPr id="3569" name="Google Shape;35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133148" y="3152593"/>
                <a:ext cx="31499" cy="27001"/>
                <a:chOff x="4133148" y="3152593"/>
                <a:chExt cx="31499" cy="27001"/>
              </a:xfrm>
            </p:grpSpPr>
            <p:sp>
              <p:nvSpPr>
                <p:cNvPr id="3572" name="Google Shape;35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63"/>
              <p:cNvGrpSpPr/>
              <p:nvPr/>
            </p:nvGrpSpPr>
            <p:grpSpPr>
              <a:xfrm>
                <a:off x="4220866" y="3073534"/>
                <a:ext cx="31499" cy="26898"/>
                <a:chOff x="4220866" y="3073534"/>
                <a:chExt cx="31499" cy="26898"/>
              </a:xfrm>
            </p:grpSpPr>
            <p:sp>
              <p:nvSpPr>
                <p:cNvPr id="3575" name="Google Shape;35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63"/>
              <p:cNvGrpSpPr/>
              <p:nvPr/>
            </p:nvGrpSpPr>
            <p:grpSpPr>
              <a:xfrm>
                <a:off x="3869702" y="3230323"/>
                <a:ext cx="31499" cy="26906"/>
                <a:chOff x="3869702" y="3230323"/>
                <a:chExt cx="31499" cy="26906"/>
              </a:xfrm>
            </p:grpSpPr>
            <p:sp>
              <p:nvSpPr>
                <p:cNvPr id="3578" name="Google Shape;35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0" name="Google Shape;3580;p63"/>
            <p:cNvGrpSpPr/>
            <p:nvPr/>
          </p:nvGrpSpPr>
          <p:grpSpPr>
            <a:xfrm>
              <a:off x="4271383" y="3065882"/>
              <a:ext cx="304556" cy="341663"/>
              <a:chOff x="4271383" y="3065882"/>
              <a:chExt cx="304556" cy="341663"/>
            </a:xfrm>
          </p:grpSpPr>
          <p:grpSp>
            <p:nvGrpSpPr>
              <p:cNvPr id="3581" name="Google Shape;3581;p63"/>
              <p:cNvGrpSpPr/>
              <p:nvPr/>
            </p:nvGrpSpPr>
            <p:grpSpPr>
              <a:xfrm>
                <a:off x="4293838" y="3078639"/>
                <a:ext cx="269353" cy="311973"/>
                <a:chOff x="4293838" y="3078639"/>
                <a:chExt cx="269353" cy="311973"/>
              </a:xfrm>
            </p:grpSpPr>
            <p:sp>
              <p:nvSpPr>
                <p:cNvPr id="3582" name="Google Shape;35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3"/>
              <p:cNvGrpSpPr/>
              <p:nvPr/>
            </p:nvGrpSpPr>
            <p:grpSpPr>
              <a:xfrm>
                <a:off x="4538164" y="3342061"/>
                <a:ext cx="37776" cy="32380"/>
                <a:chOff x="4538164" y="3342061"/>
                <a:chExt cx="37776" cy="32380"/>
              </a:xfrm>
            </p:grpSpPr>
            <p:sp>
              <p:nvSpPr>
                <p:cNvPr id="3600" name="Google Shape;36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3"/>
              <p:cNvGrpSpPr/>
              <p:nvPr/>
            </p:nvGrpSpPr>
            <p:grpSpPr>
              <a:xfrm>
                <a:off x="4271383" y="3194742"/>
                <a:ext cx="37783" cy="32420"/>
                <a:chOff x="4271383" y="3194742"/>
                <a:chExt cx="37783" cy="32420"/>
              </a:xfrm>
            </p:grpSpPr>
            <p:sp>
              <p:nvSpPr>
                <p:cNvPr id="3603" name="Google Shape;36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3"/>
              <p:cNvGrpSpPr/>
              <p:nvPr/>
            </p:nvGrpSpPr>
            <p:grpSpPr>
              <a:xfrm>
                <a:off x="4284416" y="3084058"/>
                <a:ext cx="37783" cy="32357"/>
                <a:chOff x="4284416" y="3084058"/>
                <a:chExt cx="37783" cy="32357"/>
              </a:xfrm>
            </p:grpSpPr>
            <p:sp>
              <p:nvSpPr>
                <p:cNvPr id="3606" name="Google Shape;36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3"/>
              <p:cNvGrpSpPr/>
              <p:nvPr/>
            </p:nvGrpSpPr>
            <p:grpSpPr>
              <a:xfrm>
                <a:off x="4478697" y="3297561"/>
                <a:ext cx="37776" cy="32451"/>
                <a:chOff x="4478697" y="3297561"/>
                <a:chExt cx="37776" cy="32451"/>
              </a:xfrm>
            </p:grpSpPr>
            <p:sp>
              <p:nvSpPr>
                <p:cNvPr id="3609" name="Google Shape;36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3"/>
              <p:cNvGrpSpPr/>
              <p:nvPr/>
            </p:nvGrpSpPr>
            <p:grpSpPr>
              <a:xfrm>
                <a:off x="4411813" y="3331711"/>
                <a:ext cx="37776" cy="32451"/>
                <a:chOff x="4411813" y="3331711"/>
                <a:chExt cx="37776" cy="32451"/>
              </a:xfrm>
            </p:grpSpPr>
            <p:sp>
              <p:nvSpPr>
                <p:cNvPr id="3612" name="Google Shape;36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3"/>
              <p:cNvGrpSpPr/>
              <p:nvPr/>
            </p:nvGrpSpPr>
            <p:grpSpPr>
              <a:xfrm>
                <a:off x="4337984" y="3375188"/>
                <a:ext cx="37776" cy="32357"/>
                <a:chOff x="4337984" y="3375188"/>
                <a:chExt cx="37776" cy="32357"/>
              </a:xfrm>
            </p:grpSpPr>
            <p:sp>
              <p:nvSpPr>
                <p:cNvPr id="3615" name="Google Shape;36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3"/>
              <p:cNvGrpSpPr/>
              <p:nvPr/>
            </p:nvGrpSpPr>
            <p:grpSpPr>
              <a:xfrm>
                <a:off x="4494867" y="3090530"/>
                <a:ext cx="37878" cy="32451"/>
                <a:chOff x="4494867" y="3090530"/>
                <a:chExt cx="37878" cy="32451"/>
              </a:xfrm>
            </p:grpSpPr>
            <p:sp>
              <p:nvSpPr>
                <p:cNvPr id="3618" name="Google Shape;36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3"/>
              <p:cNvGrpSpPr/>
              <p:nvPr/>
            </p:nvGrpSpPr>
            <p:grpSpPr>
              <a:xfrm>
                <a:off x="4525124" y="3207774"/>
                <a:ext cx="37783" cy="32420"/>
                <a:chOff x="4525124" y="3207774"/>
                <a:chExt cx="37783" cy="32420"/>
              </a:xfrm>
            </p:grpSpPr>
            <p:sp>
              <p:nvSpPr>
                <p:cNvPr id="3621" name="Google Shape;36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3"/>
              <p:cNvGrpSpPr/>
              <p:nvPr/>
            </p:nvGrpSpPr>
            <p:grpSpPr>
              <a:xfrm>
                <a:off x="4440544" y="3176479"/>
                <a:ext cx="31499" cy="26898"/>
                <a:chOff x="4440544" y="3176479"/>
                <a:chExt cx="31499" cy="26898"/>
              </a:xfrm>
            </p:grpSpPr>
            <p:sp>
              <p:nvSpPr>
                <p:cNvPr id="3624" name="Google Shape;36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3"/>
              <p:cNvGrpSpPr/>
              <p:nvPr/>
            </p:nvGrpSpPr>
            <p:grpSpPr>
              <a:xfrm>
                <a:off x="4350545" y="3156400"/>
                <a:ext cx="31405" cy="27001"/>
                <a:chOff x="4350545" y="3156400"/>
                <a:chExt cx="31405" cy="27001"/>
              </a:xfrm>
            </p:grpSpPr>
            <p:sp>
              <p:nvSpPr>
                <p:cNvPr id="3627" name="Google Shape;36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3"/>
              <p:cNvGrpSpPr/>
              <p:nvPr/>
            </p:nvGrpSpPr>
            <p:grpSpPr>
              <a:xfrm>
                <a:off x="4376703" y="3255058"/>
                <a:ext cx="31405" cy="27001"/>
                <a:chOff x="4376703" y="3255058"/>
                <a:chExt cx="31405" cy="27001"/>
              </a:xfrm>
            </p:grpSpPr>
            <p:sp>
              <p:nvSpPr>
                <p:cNvPr id="3630" name="Google Shape;36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3"/>
              <p:cNvGrpSpPr/>
              <p:nvPr/>
            </p:nvGrpSpPr>
            <p:grpSpPr>
              <a:xfrm>
                <a:off x="4331322" y="3283656"/>
                <a:ext cx="31405" cy="26945"/>
                <a:chOff x="4331322" y="3283656"/>
                <a:chExt cx="31405" cy="26945"/>
              </a:xfrm>
            </p:grpSpPr>
            <p:sp>
              <p:nvSpPr>
                <p:cNvPr id="3633" name="Google Shape;36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3"/>
              <p:cNvGrpSpPr/>
              <p:nvPr/>
            </p:nvGrpSpPr>
            <p:grpSpPr>
              <a:xfrm>
                <a:off x="4380510" y="3065882"/>
                <a:ext cx="31405" cy="26938"/>
                <a:chOff x="4380510" y="3065882"/>
                <a:chExt cx="31405" cy="26938"/>
              </a:xfrm>
            </p:grpSpPr>
            <p:sp>
              <p:nvSpPr>
                <p:cNvPr id="3636" name="Google Shape;36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63"/>
            <p:cNvGrpSpPr/>
            <p:nvPr/>
          </p:nvGrpSpPr>
          <p:grpSpPr>
            <a:xfrm>
              <a:off x="4558998" y="3188237"/>
              <a:ext cx="1280131" cy="1052746"/>
              <a:chOff x="4558998" y="3188237"/>
              <a:chExt cx="1280131" cy="1052746"/>
            </a:xfrm>
          </p:grpSpPr>
          <p:sp>
            <p:nvSpPr>
              <p:cNvPr id="3639" name="Google Shape;36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63"/>
              <p:cNvGrpSpPr/>
              <p:nvPr/>
            </p:nvGrpSpPr>
            <p:grpSpPr>
              <a:xfrm>
                <a:off x="4579164" y="3203653"/>
                <a:ext cx="1244833" cy="1020397"/>
                <a:chOff x="4579164" y="3203653"/>
                <a:chExt cx="1244833" cy="1020397"/>
              </a:xfrm>
            </p:grpSpPr>
            <p:sp>
              <p:nvSpPr>
                <p:cNvPr id="3641" name="Google Shape;36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63"/>
                <p:cNvGrpSpPr/>
                <p:nvPr/>
              </p:nvGrpSpPr>
              <p:grpSpPr>
                <a:xfrm>
                  <a:off x="4579164" y="3203653"/>
                  <a:ext cx="1244833" cy="1020397"/>
                  <a:chOff x="4579164" y="3203653"/>
                  <a:chExt cx="1244833" cy="1020397"/>
                </a:xfrm>
              </p:grpSpPr>
              <p:sp>
                <p:nvSpPr>
                  <p:cNvPr id="3644" name="Google Shape;36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6" name="Google Shape;3646;p63"/>
                  <p:cNvGrpSpPr/>
                  <p:nvPr/>
                </p:nvGrpSpPr>
                <p:grpSpPr>
                  <a:xfrm>
                    <a:off x="4579164" y="3203653"/>
                    <a:ext cx="1244833" cy="1020397"/>
                    <a:chOff x="4579164" y="3203653"/>
                    <a:chExt cx="1244833" cy="1020397"/>
                  </a:xfrm>
                </p:grpSpPr>
                <p:sp>
                  <p:nvSpPr>
                    <p:cNvPr id="3647" name="Google Shape;36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5" name="Google Shape;3655;p63"/>
                    <p:cNvGrpSpPr/>
                    <p:nvPr/>
                  </p:nvGrpSpPr>
                  <p:grpSpPr>
                    <a:xfrm>
                      <a:off x="4579164" y="3203653"/>
                      <a:ext cx="1244833" cy="1020397"/>
                      <a:chOff x="4579164" y="3203653"/>
                      <a:chExt cx="1244833" cy="1020397"/>
                    </a:xfrm>
                  </p:grpSpPr>
                  <p:sp>
                    <p:nvSpPr>
                      <p:cNvPr id="3656" name="Google Shape;36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63"/>
                      <p:cNvGrpSpPr/>
                      <p:nvPr/>
                    </p:nvGrpSpPr>
                    <p:grpSpPr>
                      <a:xfrm>
                        <a:off x="4579164" y="3203653"/>
                        <a:ext cx="1244833" cy="1020397"/>
                        <a:chOff x="4579164" y="3203653"/>
                        <a:chExt cx="1244833" cy="1020397"/>
                      </a:xfrm>
                    </p:grpSpPr>
                    <p:sp>
                      <p:nvSpPr>
                        <p:cNvPr id="3671" name="Google Shape;36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63"/>
                        <p:cNvGrpSpPr/>
                        <p:nvPr/>
                      </p:nvGrpSpPr>
                      <p:grpSpPr>
                        <a:xfrm>
                          <a:off x="4579164" y="3203653"/>
                          <a:ext cx="1244833" cy="1020397"/>
                          <a:chOff x="4579164" y="3203653"/>
                          <a:chExt cx="1244833" cy="1020397"/>
                        </a:xfrm>
                      </p:grpSpPr>
                      <p:sp>
                        <p:nvSpPr>
                          <p:cNvPr id="3696" name="Google Shape;36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7" name="Google Shape;3697;p63"/>
                          <p:cNvGrpSpPr/>
                          <p:nvPr/>
                        </p:nvGrpSpPr>
                        <p:grpSpPr>
                          <a:xfrm>
                            <a:off x="4579164" y="3203653"/>
                            <a:ext cx="1244833" cy="1020397"/>
                            <a:chOff x="4579164" y="3203653"/>
                            <a:chExt cx="1244833" cy="1020397"/>
                          </a:xfrm>
                        </p:grpSpPr>
                        <p:sp>
                          <p:nvSpPr>
                            <p:cNvPr id="3698" name="Google Shape;36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5" name="Google Shape;3705;p63"/>
                            <p:cNvGrpSpPr/>
                            <p:nvPr/>
                          </p:nvGrpSpPr>
                          <p:grpSpPr>
                            <a:xfrm>
                              <a:off x="4579164" y="3203653"/>
                              <a:ext cx="1244833" cy="1020397"/>
                              <a:chOff x="4579164" y="3203653"/>
                              <a:chExt cx="1244833" cy="1020397"/>
                            </a:xfrm>
                          </p:grpSpPr>
                          <p:sp>
                            <p:nvSpPr>
                              <p:cNvPr id="3706" name="Google Shape;37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63"/>
                              <p:cNvGrpSpPr/>
                              <p:nvPr/>
                            </p:nvGrpSpPr>
                            <p:grpSpPr>
                              <a:xfrm>
                                <a:off x="4579164" y="3203653"/>
                                <a:ext cx="1244833" cy="1020397"/>
                                <a:chOff x="4579164" y="3203653"/>
                                <a:chExt cx="1244833" cy="1020397"/>
                              </a:xfrm>
                            </p:grpSpPr>
                            <p:sp>
                              <p:nvSpPr>
                                <p:cNvPr id="3720" name="Google Shape;37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63"/>
                                <p:cNvGrpSpPr/>
                                <p:nvPr/>
                              </p:nvGrpSpPr>
                              <p:grpSpPr>
                                <a:xfrm>
                                  <a:off x="4579164" y="3203653"/>
                                  <a:ext cx="1244833" cy="1020397"/>
                                  <a:chOff x="4579164" y="3203653"/>
                                  <a:chExt cx="1244833" cy="1020397"/>
                                </a:xfrm>
                              </p:grpSpPr>
                              <p:sp>
                                <p:nvSpPr>
                                  <p:cNvPr id="3728" name="Google Shape;37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3" name="Google Shape;3733;p63"/>
                                  <p:cNvGrpSpPr/>
                                  <p:nvPr/>
                                </p:nvGrpSpPr>
                                <p:grpSpPr>
                                  <a:xfrm>
                                    <a:off x="4579164" y="3203653"/>
                                    <a:ext cx="1244833" cy="1020397"/>
                                    <a:chOff x="4579164" y="3203653"/>
                                    <a:chExt cx="1244833" cy="1020397"/>
                                  </a:xfrm>
                                </p:grpSpPr>
                                <p:sp>
                                  <p:nvSpPr>
                                    <p:cNvPr id="3734" name="Google Shape;37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38" name="Google Shape;37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41" name="Google Shape;37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42" name="Google Shape;3742;p63"/>
              <p:cNvGrpSpPr/>
              <p:nvPr/>
            </p:nvGrpSpPr>
            <p:grpSpPr>
              <a:xfrm>
                <a:off x="4595437" y="3598775"/>
                <a:ext cx="37776" cy="32451"/>
                <a:chOff x="4595437" y="3598775"/>
                <a:chExt cx="37776" cy="32451"/>
              </a:xfrm>
            </p:grpSpPr>
            <p:sp>
              <p:nvSpPr>
                <p:cNvPr id="3743" name="Google Shape;37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3"/>
              <p:cNvGrpSpPr/>
              <p:nvPr/>
            </p:nvGrpSpPr>
            <p:grpSpPr>
              <a:xfrm>
                <a:off x="4641864" y="3524443"/>
                <a:ext cx="37776" cy="32380"/>
                <a:chOff x="4641864" y="3524443"/>
                <a:chExt cx="37776" cy="32380"/>
              </a:xfrm>
            </p:grpSpPr>
            <p:sp>
              <p:nvSpPr>
                <p:cNvPr id="3746" name="Google Shape;37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3"/>
              <p:cNvGrpSpPr/>
              <p:nvPr/>
            </p:nvGrpSpPr>
            <p:grpSpPr>
              <a:xfrm>
                <a:off x="4648431" y="3893901"/>
                <a:ext cx="37776" cy="32357"/>
                <a:chOff x="4648431" y="3893901"/>
                <a:chExt cx="37776" cy="32357"/>
              </a:xfrm>
            </p:grpSpPr>
            <p:sp>
              <p:nvSpPr>
                <p:cNvPr id="3749" name="Google Shape;37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1" name="Google Shape;3751;p63"/>
              <p:cNvGrpSpPr/>
              <p:nvPr/>
            </p:nvGrpSpPr>
            <p:grpSpPr>
              <a:xfrm>
                <a:off x="4567752" y="3722908"/>
                <a:ext cx="37870" cy="32380"/>
                <a:chOff x="4567752" y="3722908"/>
                <a:chExt cx="37870" cy="32380"/>
              </a:xfrm>
            </p:grpSpPr>
            <p:sp>
              <p:nvSpPr>
                <p:cNvPr id="3752" name="Google Shape;37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63"/>
              <p:cNvGrpSpPr/>
              <p:nvPr/>
            </p:nvGrpSpPr>
            <p:grpSpPr>
              <a:xfrm>
                <a:off x="4617506" y="3652052"/>
                <a:ext cx="37783" cy="32357"/>
                <a:chOff x="4617506" y="3652052"/>
                <a:chExt cx="37783" cy="32357"/>
              </a:xfrm>
            </p:grpSpPr>
            <p:sp>
              <p:nvSpPr>
                <p:cNvPr id="3755" name="Google Shape;37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63"/>
              <p:cNvGrpSpPr/>
              <p:nvPr/>
            </p:nvGrpSpPr>
            <p:grpSpPr>
              <a:xfrm>
                <a:off x="4739005" y="3554149"/>
                <a:ext cx="37870" cy="32357"/>
                <a:chOff x="4739005" y="3554149"/>
                <a:chExt cx="37870" cy="32357"/>
              </a:xfrm>
            </p:grpSpPr>
            <p:sp>
              <p:nvSpPr>
                <p:cNvPr id="3758" name="Google Shape;37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0" name="Google Shape;3760;p63"/>
              <p:cNvGrpSpPr/>
              <p:nvPr/>
            </p:nvGrpSpPr>
            <p:grpSpPr>
              <a:xfrm>
                <a:off x="4806557" y="3630258"/>
                <a:ext cx="37776" cy="32364"/>
                <a:chOff x="4806557" y="3630258"/>
                <a:chExt cx="37776" cy="32364"/>
              </a:xfrm>
            </p:grpSpPr>
            <p:sp>
              <p:nvSpPr>
                <p:cNvPr id="3761" name="Google Shape;37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3" name="Google Shape;3763;p63"/>
              <p:cNvGrpSpPr/>
              <p:nvPr/>
            </p:nvGrpSpPr>
            <p:grpSpPr>
              <a:xfrm>
                <a:off x="4737007" y="4004357"/>
                <a:ext cx="37870" cy="32357"/>
                <a:chOff x="4737007" y="4004357"/>
                <a:chExt cx="37870" cy="32357"/>
              </a:xfrm>
            </p:grpSpPr>
            <p:sp>
              <p:nvSpPr>
                <p:cNvPr id="3764" name="Google Shape;37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6" name="Google Shape;3766;p63"/>
              <p:cNvGrpSpPr/>
              <p:nvPr/>
            </p:nvGrpSpPr>
            <p:grpSpPr>
              <a:xfrm>
                <a:off x="4773634" y="4208627"/>
                <a:ext cx="37776" cy="32357"/>
                <a:chOff x="4773634" y="4208627"/>
                <a:chExt cx="37776" cy="32357"/>
              </a:xfrm>
            </p:grpSpPr>
            <p:sp>
              <p:nvSpPr>
                <p:cNvPr id="3767" name="Google Shape;37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63"/>
              <p:cNvGrpSpPr/>
              <p:nvPr/>
            </p:nvGrpSpPr>
            <p:grpSpPr>
              <a:xfrm>
                <a:off x="4888282" y="4074764"/>
                <a:ext cx="37776" cy="32451"/>
                <a:chOff x="4888282" y="4074764"/>
                <a:chExt cx="37776" cy="32451"/>
              </a:xfrm>
            </p:grpSpPr>
            <p:sp>
              <p:nvSpPr>
                <p:cNvPr id="3770" name="Google Shape;37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3"/>
              <p:cNvGrpSpPr/>
              <p:nvPr/>
            </p:nvGrpSpPr>
            <p:grpSpPr>
              <a:xfrm>
                <a:off x="4901315" y="3804271"/>
                <a:ext cx="37776" cy="32364"/>
                <a:chOff x="4901315" y="3804271"/>
                <a:chExt cx="37776" cy="32364"/>
              </a:xfrm>
            </p:grpSpPr>
            <p:sp>
              <p:nvSpPr>
                <p:cNvPr id="3773" name="Google Shape;37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3"/>
              <p:cNvGrpSpPr/>
              <p:nvPr/>
            </p:nvGrpSpPr>
            <p:grpSpPr>
              <a:xfrm>
                <a:off x="4866394" y="3715035"/>
                <a:ext cx="37846" cy="32357"/>
                <a:chOff x="4866394" y="3715035"/>
                <a:chExt cx="37846" cy="32357"/>
              </a:xfrm>
            </p:grpSpPr>
            <p:sp>
              <p:nvSpPr>
                <p:cNvPr id="3776" name="Google Shape;37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3"/>
              <p:cNvGrpSpPr/>
              <p:nvPr/>
            </p:nvGrpSpPr>
            <p:grpSpPr>
              <a:xfrm>
                <a:off x="4979233" y="3839798"/>
                <a:ext cx="37878" cy="32420"/>
                <a:chOff x="4979233" y="3839798"/>
                <a:chExt cx="37878" cy="32420"/>
              </a:xfrm>
            </p:grpSpPr>
            <p:sp>
              <p:nvSpPr>
                <p:cNvPr id="3779" name="Google Shape;37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3"/>
              <p:cNvGrpSpPr/>
              <p:nvPr/>
            </p:nvGrpSpPr>
            <p:grpSpPr>
              <a:xfrm>
                <a:off x="4790662" y="3679147"/>
                <a:ext cx="37783" cy="32380"/>
                <a:chOff x="4790662" y="3679147"/>
                <a:chExt cx="37783" cy="32380"/>
              </a:xfrm>
            </p:grpSpPr>
            <p:sp>
              <p:nvSpPr>
                <p:cNvPr id="3782" name="Google Shape;37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3"/>
              <p:cNvGrpSpPr/>
              <p:nvPr/>
            </p:nvGrpSpPr>
            <p:grpSpPr>
              <a:xfrm>
                <a:off x="4857263" y="3557861"/>
                <a:ext cx="37776" cy="32357"/>
                <a:chOff x="4857263" y="3557861"/>
                <a:chExt cx="37776" cy="32357"/>
              </a:xfrm>
            </p:grpSpPr>
            <p:sp>
              <p:nvSpPr>
                <p:cNvPr id="3785" name="Google Shape;37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3"/>
              <p:cNvGrpSpPr/>
              <p:nvPr/>
            </p:nvGrpSpPr>
            <p:grpSpPr>
              <a:xfrm>
                <a:off x="4883902" y="3648033"/>
                <a:ext cx="37783" cy="32380"/>
                <a:chOff x="4883902" y="3648033"/>
                <a:chExt cx="37783" cy="32380"/>
              </a:xfrm>
            </p:grpSpPr>
            <p:sp>
              <p:nvSpPr>
                <p:cNvPr id="3788" name="Google Shape;37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3"/>
              <p:cNvGrpSpPr/>
              <p:nvPr/>
            </p:nvGrpSpPr>
            <p:grpSpPr>
              <a:xfrm>
                <a:off x="4907780" y="3347220"/>
                <a:ext cx="37878" cy="32357"/>
                <a:chOff x="4907780" y="3347220"/>
                <a:chExt cx="37878" cy="32357"/>
              </a:xfrm>
            </p:grpSpPr>
            <p:sp>
              <p:nvSpPr>
                <p:cNvPr id="3791" name="Google Shape;37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3"/>
              <p:cNvGrpSpPr/>
              <p:nvPr/>
            </p:nvGrpSpPr>
            <p:grpSpPr>
              <a:xfrm>
                <a:off x="5065048" y="3738150"/>
                <a:ext cx="37783" cy="32364"/>
                <a:chOff x="5065048" y="3738150"/>
                <a:chExt cx="37783" cy="32364"/>
              </a:xfrm>
            </p:grpSpPr>
            <p:sp>
              <p:nvSpPr>
                <p:cNvPr id="3794" name="Google Shape;37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6" name="Google Shape;3796;p63"/>
              <p:cNvGrpSpPr/>
              <p:nvPr/>
            </p:nvGrpSpPr>
            <p:grpSpPr>
              <a:xfrm>
                <a:off x="5071616" y="3284615"/>
                <a:ext cx="37783" cy="32357"/>
                <a:chOff x="5071616" y="3284615"/>
                <a:chExt cx="37783" cy="32357"/>
              </a:xfrm>
            </p:grpSpPr>
            <p:sp>
              <p:nvSpPr>
                <p:cNvPr id="3797" name="Google Shape;37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3"/>
              <p:cNvGrpSpPr/>
              <p:nvPr/>
            </p:nvGrpSpPr>
            <p:grpSpPr>
              <a:xfrm>
                <a:off x="5389291" y="3759921"/>
                <a:ext cx="37783" cy="32380"/>
                <a:chOff x="5389291" y="3759921"/>
                <a:chExt cx="37783" cy="32380"/>
              </a:xfrm>
            </p:grpSpPr>
            <p:sp>
              <p:nvSpPr>
                <p:cNvPr id="3800" name="Google Shape;38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3"/>
              <p:cNvGrpSpPr/>
              <p:nvPr/>
            </p:nvGrpSpPr>
            <p:grpSpPr>
              <a:xfrm>
                <a:off x="5431534" y="3632932"/>
                <a:ext cx="37878" cy="32451"/>
                <a:chOff x="5431534" y="3632932"/>
                <a:chExt cx="37878" cy="32451"/>
              </a:xfrm>
            </p:grpSpPr>
            <p:sp>
              <p:nvSpPr>
                <p:cNvPr id="3803" name="Google Shape;38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3"/>
              <p:cNvGrpSpPr/>
              <p:nvPr/>
            </p:nvGrpSpPr>
            <p:grpSpPr>
              <a:xfrm>
                <a:off x="5540755" y="3544829"/>
                <a:ext cx="37783" cy="32357"/>
                <a:chOff x="5540755" y="3544829"/>
                <a:chExt cx="37783" cy="32357"/>
              </a:xfrm>
            </p:grpSpPr>
            <p:sp>
              <p:nvSpPr>
                <p:cNvPr id="3806" name="Google Shape;38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3"/>
              <p:cNvGrpSpPr/>
              <p:nvPr/>
            </p:nvGrpSpPr>
            <p:grpSpPr>
              <a:xfrm>
                <a:off x="5579293" y="3412107"/>
                <a:ext cx="37776" cy="32357"/>
                <a:chOff x="5579293" y="3412107"/>
                <a:chExt cx="37776" cy="32357"/>
              </a:xfrm>
            </p:grpSpPr>
            <p:sp>
              <p:nvSpPr>
                <p:cNvPr id="3809" name="Google Shape;38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3"/>
              <p:cNvGrpSpPr/>
              <p:nvPr/>
            </p:nvGrpSpPr>
            <p:grpSpPr>
              <a:xfrm>
                <a:off x="5801346" y="3284615"/>
                <a:ext cx="37783" cy="32357"/>
                <a:chOff x="5801346" y="3284615"/>
                <a:chExt cx="37783" cy="32357"/>
              </a:xfrm>
            </p:grpSpPr>
            <p:sp>
              <p:nvSpPr>
                <p:cNvPr id="3812" name="Google Shape;38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3"/>
              <p:cNvGrpSpPr/>
              <p:nvPr/>
            </p:nvGrpSpPr>
            <p:grpSpPr>
              <a:xfrm>
                <a:off x="5763578" y="3399067"/>
                <a:ext cx="37776" cy="32364"/>
                <a:chOff x="5763578" y="3399067"/>
                <a:chExt cx="37776" cy="32364"/>
              </a:xfrm>
            </p:grpSpPr>
            <p:sp>
              <p:nvSpPr>
                <p:cNvPr id="3815" name="Google Shape;38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3"/>
              <p:cNvGrpSpPr/>
              <p:nvPr/>
            </p:nvGrpSpPr>
            <p:grpSpPr>
              <a:xfrm>
                <a:off x="5395858" y="3230952"/>
                <a:ext cx="37776" cy="32364"/>
                <a:chOff x="5395858" y="3230952"/>
                <a:chExt cx="37776" cy="32364"/>
              </a:xfrm>
            </p:grpSpPr>
            <p:sp>
              <p:nvSpPr>
                <p:cNvPr id="3818" name="Google Shape;38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3"/>
              <p:cNvGrpSpPr/>
              <p:nvPr/>
            </p:nvGrpSpPr>
            <p:grpSpPr>
              <a:xfrm>
                <a:off x="5264088" y="3188237"/>
                <a:ext cx="37776" cy="32357"/>
                <a:chOff x="5264088" y="3188237"/>
                <a:chExt cx="37776" cy="32357"/>
              </a:xfrm>
            </p:grpSpPr>
            <p:sp>
              <p:nvSpPr>
                <p:cNvPr id="3821" name="Google Shape;38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3"/>
              <p:cNvGrpSpPr/>
              <p:nvPr/>
            </p:nvGrpSpPr>
            <p:grpSpPr>
              <a:xfrm>
                <a:off x="5585758" y="3237425"/>
                <a:ext cx="37878" cy="32357"/>
                <a:chOff x="5585758" y="3237425"/>
                <a:chExt cx="37878" cy="32357"/>
              </a:xfrm>
            </p:grpSpPr>
            <p:sp>
              <p:nvSpPr>
                <p:cNvPr id="3824" name="Google Shape;38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3"/>
              <p:cNvGrpSpPr/>
              <p:nvPr/>
            </p:nvGrpSpPr>
            <p:grpSpPr>
              <a:xfrm>
                <a:off x="4874196" y="3291088"/>
                <a:ext cx="37878" cy="32451"/>
                <a:chOff x="4874196" y="3291088"/>
                <a:chExt cx="37878" cy="32451"/>
              </a:xfrm>
            </p:grpSpPr>
            <p:sp>
              <p:nvSpPr>
                <p:cNvPr id="3827" name="Google Shape;38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3"/>
              <p:cNvGrpSpPr/>
              <p:nvPr/>
            </p:nvGrpSpPr>
            <p:grpSpPr>
              <a:xfrm>
                <a:off x="5197770" y="3785466"/>
                <a:ext cx="37783" cy="32427"/>
                <a:chOff x="5197770" y="3785466"/>
                <a:chExt cx="37783" cy="32427"/>
              </a:xfrm>
            </p:grpSpPr>
            <p:sp>
              <p:nvSpPr>
                <p:cNvPr id="3830" name="Google Shape;38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3"/>
              <p:cNvGrpSpPr/>
              <p:nvPr/>
            </p:nvGrpSpPr>
            <p:grpSpPr>
              <a:xfrm>
                <a:off x="5177699" y="3492117"/>
                <a:ext cx="37776" cy="32357"/>
                <a:chOff x="5177699" y="3492117"/>
                <a:chExt cx="37776" cy="32357"/>
              </a:xfrm>
            </p:grpSpPr>
            <p:sp>
              <p:nvSpPr>
                <p:cNvPr id="3833" name="Google Shape;38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3"/>
              <p:cNvGrpSpPr/>
              <p:nvPr/>
            </p:nvGrpSpPr>
            <p:grpSpPr>
              <a:xfrm>
                <a:off x="5349431" y="3622346"/>
                <a:ext cx="37870" cy="32380"/>
                <a:chOff x="5349431" y="3622346"/>
                <a:chExt cx="37870" cy="32380"/>
              </a:xfrm>
            </p:grpSpPr>
            <p:sp>
              <p:nvSpPr>
                <p:cNvPr id="3836" name="Google Shape;38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3"/>
              <p:cNvGrpSpPr/>
              <p:nvPr/>
            </p:nvGrpSpPr>
            <p:grpSpPr>
              <a:xfrm>
                <a:off x="5068855" y="3563980"/>
                <a:ext cx="53954" cy="46223"/>
                <a:chOff x="5068855" y="3563980"/>
                <a:chExt cx="53954" cy="46223"/>
              </a:xfrm>
            </p:grpSpPr>
            <p:sp>
              <p:nvSpPr>
                <p:cNvPr id="3839" name="Google Shape;38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63"/>
              <p:cNvGrpSpPr/>
              <p:nvPr/>
            </p:nvGrpSpPr>
            <p:grpSpPr>
              <a:xfrm>
                <a:off x="5037654" y="3392507"/>
                <a:ext cx="37870" cy="32451"/>
                <a:chOff x="5037654" y="3392507"/>
                <a:chExt cx="37870" cy="32451"/>
              </a:xfrm>
            </p:grpSpPr>
            <p:sp>
              <p:nvSpPr>
                <p:cNvPr id="3842" name="Google Shape;38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63"/>
              <p:cNvGrpSpPr/>
              <p:nvPr/>
            </p:nvGrpSpPr>
            <p:grpSpPr>
              <a:xfrm>
                <a:off x="5456560" y="3368629"/>
                <a:ext cx="37870" cy="32451"/>
                <a:chOff x="5456560" y="3368629"/>
                <a:chExt cx="37870" cy="32451"/>
              </a:xfrm>
            </p:grpSpPr>
            <p:sp>
              <p:nvSpPr>
                <p:cNvPr id="3845" name="Google Shape;38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3"/>
              <p:cNvGrpSpPr/>
              <p:nvPr/>
            </p:nvGrpSpPr>
            <p:grpSpPr>
              <a:xfrm>
                <a:off x="4755749" y="3501516"/>
                <a:ext cx="46246" cy="39608"/>
                <a:chOff x="4755749" y="3501516"/>
                <a:chExt cx="46246" cy="39608"/>
              </a:xfrm>
            </p:grpSpPr>
            <p:sp>
              <p:nvSpPr>
                <p:cNvPr id="3848" name="Google Shape;38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3"/>
              <p:cNvGrpSpPr/>
              <p:nvPr/>
            </p:nvGrpSpPr>
            <p:grpSpPr>
              <a:xfrm>
                <a:off x="4681346" y="3485582"/>
                <a:ext cx="37783" cy="32427"/>
                <a:chOff x="4681346" y="3485582"/>
                <a:chExt cx="37783" cy="32427"/>
              </a:xfrm>
            </p:grpSpPr>
            <p:sp>
              <p:nvSpPr>
                <p:cNvPr id="3851" name="Google Shape;38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3"/>
              <p:cNvGrpSpPr/>
              <p:nvPr/>
            </p:nvGrpSpPr>
            <p:grpSpPr>
              <a:xfrm>
                <a:off x="4767067" y="3291088"/>
                <a:ext cx="37878" cy="32451"/>
                <a:chOff x="4767067" y="3291088"/>
                <a:chExt cx="37878" cy="32451"/>
              </a:xfrm>
            </p:grpSpPr>
            <p:sp>
              <p:nvSpPr>
                <p:cNvPr id="3854" name="Google Shape;38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3"/>
              <p:cNvGrpSpPr/>
              <p:nvPr/>
            </p:nvGrpSpPr>
            <p:grpSpPr>
              <a:xfrm>
                <a:off x="4687819" y="3405539"/>
                <a:ext cx="37776" cy="32451"/>
                <a:chOff x="4687819" y="3405539"/>
                <a:chExt cx="37776" cy="32451"/>
              </a:xfrm>
            </p:grpSpPr>
            <p:sp>
              <p:nvSpPr>
                <p:cNvPr id="3857" name="Google Shape;38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3"/>
              <p:cNvGrpSpPr/>
              <p:nvPr/>
            </p:nvGrpSpPr>
            <p:grpSpPr>
              <a:xfrm>
                <a:off x="4923101" y="3444809"/>
                <a:ext cx="52813" cy="45318"/>
                <a:chOff x="4923101" y="3444809"/>
                <a:chExt cx="52813" cy="45318"/>
              </a:xfrm>
            </p:grpSpPr>
            <p:sp>
              <p:nvSpPr>
                <p:cNvPr id="3860" name="Google Shape;38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3"/>
              <p:cNvGrpSpPr/>
              <p:nvPr/>
            </p:nvGrpSpPr>
            <p:grpSpPr>
              <a:xfrm>
                <a:off x="4846040" y="3654750"/>
                <a:ext cx="31405" cy="26993"/>
                <a:chOff x="4846040" y="3654750"/>
                <a:chExt cx="31405" cy="26993"/>
              </a:xfrm>
            </p:grpSpPr>
            <p:sp>
              <p:nvSpPr>
                <p:cNvPr id="3863" name="Google Shape;38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3"/>
              <p:cNvGrpSpPr/>
              <p:nvPr/>
            </p:nvGrpSpPr>
            <p:grpSpPr>
              <a:xfrm>
                <a:off x="4925673" y="3691700"/>
                <a:ext cx="40253" cy="34472"/>
                <a:chOff x="4925673" y="3691700"/>
                <a:chExt cx="40253" cy="34472"/>
              </a:xfrm>
            </p:grpSpPr>
            <p:sp>
              <p:nvSpPr>
                <p:cNvPr id="3866" name="Google Shape;38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3"/>
              <p:cNvGrpSpPr/>
              <p:nvPr/>
            </p:nvGrpSpPr>
            <p:grpSpPr>
              <a:xfrm>
                <a:off x="4894653" y="3740848"/>
                <a:ext cx="31405" cy="26906"/>
                <a:chOff x="4894653" y="3740848"/>
                <a:chExt cx="31405" cy="26906"/>
              </a:xfrm>
            </p:grpSpPr>
            <p:sp>
              <p:nvSpPr>
                <p:cNvPr id="3869" name="Google Shape;38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3"/>
              <p:cNvGrpSpPr/>
              <p:nvPr/>
            </p:nvGrpSpPr>
            <p:grpSpPr>
              <a:xfrm>
                <a:off x="4962300" y="3696348"/>
                <a:ext cx="38255" cy="32773"/>
                <a:chOff x="4962300" y="3696348"/>
                <a:chExt cx="38255" cy="32773"/>
              </a:xfrm>
            </p:grpSpPr>
            <p:sp>
              <p:nvSpPr>
                <p:cNvPr id="3872" name="Google Shape;38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3"/>
              <p:cNvGrpSpPr/>
              <p:nvPr/>
            </p:nvGrpSpPr>
            <p:grpSpPr>
              <a:xfrm>
                <a:off x="4980185" y="3743349"/>
                <a:ext cx="31499" cy="26969"/>
                <a:chOff x="4980185" y="3743349"/>
                <a:chExt cx="31499" cy="26969"/>
              </a:xfrm>
            </p:grpSpPr>
            <p:sp>
              <p:nvSpPr>
                <p:cNvPr id="3875" name="Google Shape;38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3"/>
              <p:cNvGrpSpPr/>
              <p:nvPr/>
            </p:nvGrpSpPr>
            <p:grpSpPr>
              <a:xfrm>
                <a:off x="5013768" y="3734312"/>
                <a:ext cx="31499" cy="26969"/>
                <a:chOff x="5013768" y="3734312"/>
                <a:chExt cx="31499" cy="26969"/>
              </a:xfrm>
            </p:grpSpPr>
            <p:sp>
              <p:nvSpPr>
                <p:cNvPr id="3878" name="Google Shape;38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3"/>
              <p:cNvGrpSpPr/>
              <p:nvPr/>
            </p:nvGrpSpPr>
            <p:grpSpPr>
              <a:xfrm>
                <a:off x="5036703" y="3764545"/>
                <a:ext cx="31499" cy="26898"/>
                <a:chOff x="5036703" y="3764545"/>
                <a:chExt cx="31499" cy="26898"/>
              </a:xfrm>
            </p:grpSpPr>
            <p:sp>
              <p:nvSpPr>
                <p:cNvPr id="3881" name="Google Shape;38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63"/>
              <p:cNvGrpSpPr/>
              <p:nvPr/>
            </p:nvGrpSpPr>
            <p:grpSpPr>
              <a:xfrm>
                <a:off x="4953546" y="3768352"/>
                <a:ext cx="31405" cy="26898"/>
                <a:chOff x="4953546" y="3768352"/>
                <a:chExt cx="31405" cy="26898"/>
              </a:xfrm>
            </p:grpSpPr>
            <p:sp>
              <p:nvSpPr>
                <p:cNvPr id="3884" name="Google Shape;38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63"/>
              <p:cNvGrpSpPr/>
              <p:nvPr/>
            </p:nvGrpSpPr>
            <p:grpSpPr>
              <a:xfrm>
                <a:off x="4964770" y="3814016"/>
                <a:ext cx="31499" cy="26993"/>
                <a:chOff x="4964770" y="3814016"/>
                <a:chExt cx="31499" cy="26993"/>
              </a:xfrm>
            </p:grpSpPr>
            <p:sp>
              <p:nvSpPr>
                <p:cNvPr id="3887" name="Google Shape;38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63"/>
              <p:cNvGrpSpPr/>
              <p:nvPr/>
            </p:nvGrpSpPr>
            <p:grpSpPr>
              <a:xfrm>
                <a:off x="4923290" y="3800504"/>
                <a:ext cx="31468" cy="26898"/>
                <a:chOff x="4923290" y="3800504"/>
                <a:chExt cx="31468" cy="26898"/>
              </a:xfrm>
            </p:grpSpPr>
            <p:sp>
              <p:nvSpPr>
                <p:cNvPr id="3890" name="Google Shape;38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3"/>
              <p:cNvGrpSpPr/>
              <p:nvPr/>
            </p:nvGrpSpPr>
            <p:grpSpPr>
              <a:xfrm>
                <a:off x="5108534" y="3650943"/>
                <a:ext cx="31405" cy="26993"/>
                <a:chOff x="5108534" y="3650943"/>
                <a:chExt cx="31405" cy="26993"/>
              </a:xfrm>
            </p:grpSpPr>
            <p:sp>
              <p:nvSpPr>
                <p:cNvPr id="3893" name="Google Shape;38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3"/>
              <p:cNvGrpSpPr/>
              <p:nvPr/>
            </p:nvGrpSpPr>
            <p:grpSpPr>
              <a:xfrm>
                <a:off x="5119380" y="3760739"/>
                <a:ext cx="31499" cy="26993"/>
                <a:chOff x="5119380" y="3760739"/>
                <a:chExt cx="31499" cy="26993"/>
              </a:xfrm>
            </p:grpSpPr>
            <p:sp>
              <p:nvSpPr>
                <p:cNvPr id="3896" name="Google Shape;38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63"/>
              <p:cNvGrpSpPr/>
              <p:nvPr/>
            </p:nvGrpSpPr>
            <p:grpSpPr>
              <a:xfrm>
                <a:off x="5119380" y="3788235"/>
                <a:ext cx="31499" cy="26993"/>
                <a:chOff x="5119380" y="3788235"/>
                <a:chExt cx="31499" cy="26993"/>
              </a:xfrm>
            </p:grpSpPr>
            <p:sp>
              <p:nvSpPr>
                <p:cNvPr id="3899" name="Google Shape;38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63"/>
              <p:cNvGrpSpPr/>
              <p:nvPr/>
            </p:nvGrpSpPr>
            <p:grpSpPr>
              <a:xfrm>
                <a:off x="5158005" y="3875284"/>
                <a:ext cx="31405" cy="27001"/>
                <a:chOff x="5158005" y="3875284"/>
                <a:chExt cx="31405" cy="27001"/>
              </a:xfrm>
            </p:grpSpPr>
            <p:sp>
              <p:nvSpPr>
                <p:cNvPr id="3902" name="Google Shape;39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63"/>
              <p:cNvGrpSpPr/>
              <p:nvPr/>
            </p:nvGrpSpPr>
            <p:grpSpPr>
              <a:xfrm>
                <a:off x="5233163" y="3764545"/>
                <a:ext cx="31499" cy="26898"/>
                <a:chOff x="5233163" y="3764545"/>
                <a:chExt cx="31499" cy="26898"/>
              </a:xfrm>
            </p:grpSpPr>
            <p:sp>
              <p:nvSpPr>
                <p:cNvPr id="3905" name="Google Shape;39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63"/>
              <p:cNvGrpSpPr/>
              <p:nvPr/>
            </p:nvGrpSpPr>
            <p:grpSpPr>
              <a:xfrm>
                <a:off x="5276168" y="3805545"/>
                <a:ext cx="31499" cy="26906"/>
                <a:chOff x="5276168" y="3805545"/>
                <a:chExt cx="31499" cy="26906"/>
              </a:xfrm>
            </p:grpSpPr>
            <p:sp>
              <p:nvSpPr>
                <p:cNvPr id="3908" name="Google Shape;39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63"/>
              <p:cNvGrpSpPr/>
              <p:nvPr/>
            </p:nvGrpSpPr>
            <p:grpSpPr>
              <a:xfrm>
                <a:off x="5294053" y="3851933"/>
                <a:ext cx="31405" cy="26945"/>
                <a:chOff x="5294053" y="3851933"/>
                <a:chExt cx="31405" cy="26945"/>
              </a:xfrm>
            </p:grpSpPr>
            <p:sp>
              <p:nvSpPr>
                <p:cNvPr id="3911" name="Google Shape;39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3"/>
              <p:cNvGrpSpPr/>
              <p:nvPr/>
            </p:nvGrpSpPr>
            <p:grpSpPr>
              <a:xfrm>
                <a:off x="5341723" y="3851902"/>
                <a:ext cx="31405" cy="26977"/>
                <a:chOff x="5341723" y="3851902"/>
                <a:chExt cx="31405" cy="26977"/>
              </a:xfrm>
            </p:grpSpPr>
            <p:sp>
              <p:nvSpPr>
                <p:cNvPr id="3914" name="Google Shape;39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3"/>
              <p:cNvGrpSpPr/>
              <p:nvPr/>
            </p:nvGrpSpPr>
            <p:grpSpPr>
              <a:xfrm>
                <a:off x="5054871" y="3507855"/>
                <a:ext cx="31405" cy="26993"/>
                <a:chOff x="5054871" y="3507855"/>
                <a:chExt cx="31405" cy="26993"/>
              </a:xfrm>
            </p:grpSpPr>
            <p:sp>
              <p:nvSpPr>
                <p:cNvPr id="3917" name="Google Shape;39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9" name="Google Shape;3919;p63"/>
              <p:cNvGrpSpPr/>
              <p:nvPr/>
            </p:nvGrpSpPr>
            <p:grpSpPr>
              <a:xfrm>
                <a:off x="4876579" y="3675325"/>
                <a:ext cx="31405" cy="26969"/>
                <a:chOff x="4876579" y="3675325"/>
                <a:chExt cx="31405" cy="26969"/>
              </a:xfrm>
            </p:grpSpPr>
            <p:sp>
              <p:nvSpPr>
                <p:cNvPr id="3920" name="Google Shape;39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2" name="Google Shape;3922;p63"/>
              <p:cNvGrpSpPr/>
              <p:nvPr/>
            </p:nvGrpSpPr>
            <p:grpSpPr>
              <a:xfrm>
                <a:off x="4842233" y="3688333"/>
                <a:ext cx="31405" cy="26993"/>
                <a:chOff x="4842233" y="3688333"/>
                <a:chExt cx="31405" cy="26993"/>
              </a:xfrm>
            </p:grpSpPr>
            <p:sp>
              <p:nvSpPr>
                <p:cNvPr id="3923" name="Google Shape;39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63"/>
              <p:cNvGrpSpPr/>
              <p:nvPr/>
            </p:nvGrpSpPr>
            <p:grpSpPr>
              <a:xfrm>
                <a:off x="5187876" y="3608032"/>
                <a:ext cx="31405" cy="27001"/>
                <a:chOff x="5187876" y="3608032"/>
                <a:chExt cx="31405" cy="27001"/>
              </a:xfrm>
            </p:grpSpPr>
            <p:sp>
              <p:nvSpPr>
                <p:cNvPr id="3926" name="Google Shape;39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8" name="Google Shape;39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3"/>
              <p:cNvGrpSpPr/>
              <p:nvPr/>
            </p:nvGrpSpPr>
            <p:grpSpPr>
              <a:xfrm>
                <a:off x="5269224" y="3304167"/>
                <a:ext cx="40253" cy="34402"/>
                <a:chOff x="5269224" y="3304167"/>
                <a:chExt cx="40253" cy="34402"/>
              </a:xfrm>
            </p:grpSpPr>
            <p:sp>
              <p:nvSpPr>
                <p:cNvPr id="3931" name="Google Shape;39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63"/>
              <p:cNvGrpSpPr/>
              <p:nvPr/>
            </p:nvGrpSpPr>
            <p:grpSpPr>
              <a:xfrm>
                <a:off x="5327354" y="3476615"/>
                <a:ext cx="49864" cy="42723"/>
                <a:chOff x="5327354" y="3476615"/>
                <a:chExt cx="49864" cy="42723"/>
              </a:xfrm>
            </p:grpSpPr>
            <p:sp>
              <p:nvSpPr>
                <p:cNvPr id="3934" name="Google Shape;39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6" name="Google Shape;39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63"/>
              <p:cNvGrpSpPr/>
              <p:nvPr/>
            </p:nvGrpSpPr>
            <p:grpSpPr>
              <a:xfrm>
                <a:off x="5341723" y="3775957"/>
                <a:ext cx="31405" cy="26898"/>
                <a:chOff x="5341723" y="3775957"/>
                <a:chExt cx="31405" cy="26898"/>
              </a:xfrm>
            </p:grpSpPr>
            <p:sp>
              <p:nvSpPr>
                <p:cNvPr id="3939" name="Google Shape;39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63"/>
              <p:cNvGrpSpPr/>
              <p:nvPr/>
            </p:nvGrpSpPr>
            <p:grpSpPr>
              <a:xfrm>
                <a:off x="5439053" y="3699274"/>
                <a:ext cx="31405" cy="26898"/>
                <a:chOff x="5439053" y="3699274"/>
                <a:chExt cx="31405" cy="26898"/>
              </a:xfrm>
            </p:grpSpPr>
            <p:sp>
              <p:nvSpPr>
                <p:cNvPr id="3942" name="Google Shape;39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3"/>
              <p:cNvGrpSpPr/>
              <p:nvPr/>
            </p:nvGrpSpPr>
            <p:grpSpPr>
              <a:xfrm>
                <a:off x="5412414" y="3622307"/>
                <a:ext cx="31499" cy="26993"/>
                <a:chOff x="5412414" y="3622307"/>
                <a:chExt cx="31499" cy="26993"/>
              </a:xfrm>
            </p:grpSpPr>
            <p:sp>
              <p:nvSpPr>
                <p:cNvPr id="3945" name="Google Shape;39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3"/>
              <p:cNvGrpSpPr/>
              <p:nvPr/>
            </p:nvGrpSpPr>
            <p:grpSpPr>
              <a:xfrm>
                <a:off x="5476254" y="3473949"/>
                <a:ext cx="26835" cy="26930"/>
                <a:chOff x="5476254" y="3473949"/>
                <a:chExt cx="26835" cy="26930"/>
              </a:xfrm>
            </p:grpSpPr>
            <p:sp>
              <p:nvSpPr>
                <p:cNvPr id="3948" name="Google Shape;39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63"/>
              <p:cNvGrpSpPr/>
              <p:nvPr/>
            </p:nvGrpSpPr>
            <p:grpSpPr>
              <a:xfrm>
                <a:off x="5564547" y="3481594"/>
                <a:ext cx="31397" cy="26898"/>
                <a:chOff x="5564547" y="3481594"/>
                <a:chExt cx="31397" cy="26898"/>
              </a:xfrm>
            </p:grpSpPr>
            <p:sp>
              <p:nvSpPr>
                <p:cNvPr id="3951" name="Google Shape;39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63"/>
              <p:cNvGrpSpPr/>
              <p:nvPr/>
            </p:nvGrpSpPr>
            <p:grpSpPr>
              <a:xfrm>
                <a:off x="5534101" y="3470174"/>
                <a:ext cx="31397" cy="26906"/>
                <a:chOff x="5534101" y="3470174"/>
                <a:chExt cx="31397" cy="26906"/>
              </a:xfrm>
            </p:grpSpPr>
            <p:sp>
              <p:nvSpPr>
                <p:cNvPr id="3954" name="Google Shape;39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3"/>
              <p:cNvGrpSpPr/>
              <p:nvPr/>
            </p:nvGrpSpPr>
            <p:grpSpPr>
              <a:xfrm>
                <a:off x="5610879" y="3314486"/>
                <a:ext cx="31499" cy="26938"/>
                <a:chOff x="5610879" y="3314486"/>
                <a:chExt cx="31499" cy="26938"/>
              </a:xfrm>
            </p:grpSpPr>
            <p:sp>
              <p:nvSpPr>
                <p:cNvPr id="3957" name="Google Shape;39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3"/>
              <p:cNvGrpSpPr/>
              <p:nvPr/>
            </p:nvGrpSpPr>
            <p:grpSpPr>
              <a:xfrm>
                <a:off x="4834525" y="3501382"/>
                <a:ext cx="31499" cy="26898"/>
                <a:chOff x="4834525" y="3501382"/>
                <a:chExt cx="31499" cy="26898"/>
              </a:xfrm>
            </p:grpSpPr>
            <p:sp>
              <p:nvSpPr>
                <p:cNvPr id="3960" name="Google Shape;39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3"/>
              <p:cNvGrpSpPr/>
              <p:nvPr/>
            </p:nvGrpSpPr>
            <p:grpSpPr>
              <a:xfrm>
                <a:off x="4898460" y="3580158"/>
                <a:ext cx="31405" cy="26898"/>
                <a:chOff x="4898460" y="3580158"/>
                <a:chExt cx="31405" cy="26898"/>
              </a:xfrm>
            </p:grpSpPr>
            <p:sp>
              <p:nvSpPr>
                <p:cNvPr id="3963" name="Google Shape;39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3"/>
              <p:cNvGrpSpPr/>
              <p:nvPr/>
            </p:nvGrpSpPr>
            <p:grpSpPr>
              <a:xfrm>
                <a:off x="4882667" y="3608032"/>
                <a:ext cx="31499" cy="27001"/>
                <a:chOff x="4882667" y="3608032"/>
                <a:chExt cx="31499" cy="27001"/>
              </a:xfrm>
            </p:grpSpPr>
            <p:sp>
              <p:nvSpPr>
                <p:cNvPr id="3966" name="Google Shape;39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3"/>
              <p:cNvGrpSpPr/>
              <p:nvPr/>
            </p:nvGrpSpPr>
            <p:grpSpPr>
              <a:xfrm>
                <a:off x="4843373" y="3631407"/>
                <a:ext cx="16273" cy="16186"/>
                <a:chOff x="4843373" y="3631407"/>
                <a:chExt cx="16273" cy="16186"/>
              </a:xfrm>
            </p:grpSpPr>
            <p:sp>
              <p:nvSpPr>
                <p:cNvPr id="3969" name="Google Shape;39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3"/>
              <p:cNvGrpSpPr/>
              <p:nvPr/>
            </p:nvGrpSpPr>
            <p:grpSpPr>
              <a:xfrm>
                <a:off x="4727773" y="3591578"/>
                <a:ext cx="31499" cy="26898"/>
                <a:chOff x="4727773" y="3591578"/>
                <a:chExt cx="31499" cy="26898"/>
              </a:xfrm>
            </p:grpSpPr>
            <p:sp>
              <p:nvSpPr>
                <p:cNvPr id="3972" name="Google Shape;39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6" name="Google Shape;3976;p63"/>
              <p:cNvGrpSpPr/>
              <p:nvPr/>
            </p:nvGrpSpPr>
            <p:grpSpPr>
              <a:xfrm>
                <a:off x="4609421" y="3577398"/>
                <a:ext cx="31499" cy="27001"/>
                <a:chOff x="4609421" y="3577398"/>
                <a:chExt cx="31499" cy="27001"/>
              </a:xfrm>
            </p:grpSpPr>
            <p:sp>
              <p:nvSpPr>
                <p:cNvPr id="3977" name="Google Shape;39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63"/>
              <p:cNvGrpSpPr/>
              <p:nvPr/>
            </p:nvGrpSpPr>
            <p:grpSpPr>
              <a:xfrm>
                <a:off x="4649289" y="3577398"/>
                <a:ext cx="31499" cy="27001"/>
                <a:chOff x="4649289" y="3577398"/>
                <a:chExt cx="31499" cy="27001"/>
              </a:xfrm>
            </p:grpSpPr>
            <p:sp>
              <p:nvSpPr>
                <p:cNvPr id="3980" name="Google Shape;39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63"/>
              <p:cNvGrpSpPr/>
              <p:nvPr/>
            </p:nvGrpSpPr>
            <p:grpSpPr>
              <a:xfrm>
                <a:off x="4605614" y="3639523"/>
                <a:ext cx="31499" cy="26906"/>
                <a:chOff x="4605614" y="3639523"/>
                <a:chExt cx="31499" cy="26906"/>
              </a:xfrm>
            </p:grpSpPr>
            <p:sp>
              <p:nvSpPr>
                <p:cNvPr id="3983" name="Google Shape;39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3"/>
              <p:cNvGrpSpPr/>
              <p:nvPr/>
            </p:nvGrpSpPr>
            <p:grpSpPr>
              <a:xfrm>
                <a:off x="4785149" y="3618846"/>
                <a:ext cx="26930" cy="26843"/>
                <a:chOff x="4785149" y="3618846"/>
                <a:chExt cx="26930" cy="26843"/>
              </a:xfrm>
            </p:grpSpPr>
            <p:sp>
              <p:nvSpPr>
                <p:cNvPr id="3986" name="Google Shape;39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3"/>
              <p:cNvGrpSpPr/>
              <p:nvPr/>
            </p:nvGrpSpPr>
            <p:grpSpPr>
              <a:xfrm>
                <a:off x="4810167" y="3601567"/>
                <a:ext cx="31405" cy="26898"/>
                <a:chOff x="4810167" y="3601567"/>
                <a:chExt cx="31405" cy="26898"/>
              </a:xfrm>
            </p:grpSpPr>
            <p:sp>
              <p:nvSpPr>
                <p:cNvPr id="3989" name="Google Shape;39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3"/>
              <p:cNvGrpSpPr/>
              <p:nvPr/>
            </p:nvGrpSpPr>
            <p:grpSpPr>
              <a:xfrm>
                <a:off x="4831002" y="3373230"/>
                <a:ext cx="31405" cy="26898"/>
                <a:chOff x="4831002" y="3373230"/>
                <a:chExt cx="31405" cy="26898"/>
              </a:xfrm>
            </p:grpSpPr>
            <p:sp>
              <p:nvSpPr>
                <p:cNvPr id="3992" name="Google Shape;39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3"/>
              <p:cNvGrpSpPr/>
              <p:nvPr/>
            </p:nvGrpSpPr>
            <p:grpSpPr>
              <a:xfrm>
                <a:off x="4719311" y="3355054"/>
                <a:ext cx="31499" cy="27001"/>
                <a:chOff x="4719311" y="3355054"/>
                <a:chExt cx="31499" cy="27001"/>
              </a:xfrm>
            </p:grpSpPr>
            <p:sp>
              <p:nvSpPr>
                <p:cNvPr id="3995" name="Google Shape;39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3"/>
              <p:cNvGrpSpPr/>
              <p:nvPr/>
            </p:nvGrpSpPr>
            <p:grpSpPr>
              <a:xfrm>
                <a:off x="4798755" y="3450260"/>
                <a:ext cx="26930" cy="26930"/>
                <a:chOff x="4798755" y="3450260"/>
                <a:chExt cx="26930" cy="26930"/>
              </a:xfrm>
            </p:grpSpPr>
            <p:sp>
              <p:nvSpPr>
                <p:cNvPr id="3998" name="Google Shape;39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3"/>
              <p:cNvGrpSpPr/>
              <p:nvPr/>
            </p:nvGrpSpPr>
            <p:grpSpPr>
              <a:xfrm>
                <a:off x="4645576" y="3467555"/>
                <a:ext cx="31405" cy="26953"/>
                <a:chOff x="4645576" y="3467555"/>
                <a:chExt cx="31405" cy="26953"/>
              </a:xfrm>
            </p:grpSpPr>
            <p:sp>
              <p:nvSpPr>
                <p:cNvPr id="4001" name="Google Shape;40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3"/>
              <p:cNvGrpSpPr/>
              <p:nvPr/>
            </p:nvGrpSpPr>
            <p:grpSpPr>
              <a:xfrm>
                <a:off x="4687631" y="3583965"/>
                <a:ext cx="31499" cy="26898"/>
                <a:chOff x="4687631" y="3583965"/>
                <a:chExt cx="31499" cy="26898"/>
              </a:xfrm>
            </p:grpSpPr>
            <p:sp>
              <p:nvSpPr>
                <p:cNvPr id="4004" name="Google Shape;40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3"/>
              <p:cNvGrpSpPr/>
              <p:nvPr/>
            </p:nvGrpSpPr>
            <p:grpSpPr>
              <a:xfrm>
                <a:off x="4719311" y="3471314"/>
                <a:ext cx="31499" cy="27001"/>
                <a:chOff x="4719311" y="3471314"/>
                <a:chExt cx="31499" cy="27001"/>
              </a:xfrm>
            </p:grpSpPr>
            <p:sp>
              <p:nvSpPr>
                <p:cNvPr id="4007" name="Google Shape;40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3"/>
              <p:cNvGrpSpPr/>
              <p:nvPr/>
            </p:nvGrpSpPr>
            <p:grpSpPr>
              <a:xfrm>
                <a:off x="4719311" y="3434404"/>
                <a:ext cx="31499" cy="26898"/>
                <a:chOff x="4719311" y="3434404"/>
                <a:chExt cx="31499" cy="26898"/>
              </a:xfrm>
            </p:grpSpPr>
            <p:sp>
              <p:nvSpPr>
                <p:cNvPr id="4010" name="Google Shape;40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3"/>
              <p:cNvGrpSpPr/>
              <p:nvPr/>
            </p:nvGrpSpPr>
            <p:grpSpPr>
              <a:xfrm>
                <a:off x="4768876" y="3401772"/>
                <a:ext cx="31499" cy="26898"/>
                <a:chOff x="4768876" y="3401772"/>
                <a:chExt cx="31499" cy="26898"/>
              </a:xfrm>
            </p:grpSpPr>
            <p:sp>
              <p:nvSpPr>
                <p:cNvPr id="4013" name="Google Shape;40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3"/>
              <p:cNvGrpSpPr/>
              <p:nvPr/>
            </p:nvGrpSpPr>
            <p:grpSpPr>
              <a:xfrm>
                <a:off x="4762214" y="3471377"/>
                <a:ext cx="26938" cy="26938"/>
                <a:chOff x="4762214" y="3471377"/>
                <a:chExt cx="26938" cy="26938"/>
              </a:xfrm>
            </p:grpSpPr>
            <p:sp>
              <p:nvSpPr>
                <p:cNvPr id="4016" name="Google Shape;40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3"/>
              <p:cNvGrpSpPr/>
              <p:nvPr/>
            </p:nvGrpSpPr>
            <p:grpSpPr>
              <a:xfrm>
                <a:off x="4790473" y="3344782"/>
                <a:ext cx="31405" cy="26898"/>
                <a:chOff x="4790473" y="3344782"/>
                <a:chExt cx="31405" cy="26898"/>
              </a:xfrm>
            </p:grpSpPr>
            <p:sp>
              <p:nvSpPr>
                <p:cNvPr id="4019" name="Google Shape;40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3"/>
              <p:cNvGrpSpPr/>
              <p:nvPr/>
            </p:nvGrpSpPr>
            <p:grpSpPr>
              <a:xfrm>
                <a:off x="4823774" y="3950733"/>
                <a:ext cx="37398" cy="32034"/>
                <a:chOff x="4823774" y="3950733"/>
                <a:chExt cx="37398" cy="32034"/>
              </a:xfrm>
            </p:grpSpPr>
            <p:sp>
              <p:nvSpPr>
                <p:cNvPr id="4022" name="Google Shape;40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3"/>
              <p:cNvGrpSpPr/>
              <p:nvPr/>
            </p:nvGrpSpPr>
            <p:grpSpPr>
              <a:xfrm>
                <a:off x="4823396" y="4110566"/>
                <a:ext cx="31405" cy="26906"/>
                <a:chOff x="4823396" y="4110566"/>
                <a:chExt cx="31405" cy="26906"/>
              </a:xfrm>
            </p:grpSpPr>
            <p:sp>
              <p:nvSpPr>
                <p:cNvPr id="4025" name="Google Shape;40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3"/>
              <p:cNvGrpSpPr/>
              <p:nvPr/>
            </p:nvGrpSpPr>
            <p:grpSpPr>
              <a:xfrm>
                <a:off x="4838332" y="3821150"/>
                <a:ext cx="31499" cy="26898"/>
                <a:chOff x="4838332" y="3821150"/>
                <a:chExt cx="31499" cy="26898"/>
              </a:xfrm>
            </p:grpSpPr>
            <p:sp>
              <p:nvSpPr>
                <p:cNvPr id="4028" name="Google Shape;40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3"/>
              <p:cNvGrpSpPr/>
              <p:nvPr/>
            </p:nvGrpSpPr>
            <p:grpSpPr>
              <a:xfrm>
                <a:off x="4661275" y="3815007"/>
                <a:ext cx="36824" cy="31523"/>
                <a:chOff x="4661275" y="3815007"/>
                <a:chExt cx="36824" cy="31523"/>
              </a:xfrm>
            </p:grpSpPr>
            <p:sp>
              <p:nvSpPr>
                <p:cNvPr id="4031" name="Google Shape;40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3"/>
              <p:cNvGrpSpPr/>
              <p:nvPr/>
            </p:nvGrpSpPr>
            <p:grpSpPr>
              <a:xfrm>
                <a:off x="4558998" y="3851037"/>
                <a:ext cx="33591" cy="28699"/>
                <a:chOff x="4558998" y="3851037"/>
                <a:chExt cx="33591" cy="28699"/>
              </a:xfrm>
            </p:grpSpPr>
            <p:sp>
              <p:nvSpPr>
                <p:cNvPr id="4034" name="Google Shape;40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3"/>
              <p:cNvGrpSpPr/>
              <p:nvPr/>
            </p:nvGrpSpPr>
            <p:grpSpPr>
              <a:xfrm>
                <a:off x="4696762" y="3638587"/>
                <a:ext cx="33591" cy="28794"/>
                <a:chOff x="4696762" y="3638587"/>
                <a:chExt cx="33591" cy="28794"/>
              </a:xfrm>
            </p:grpSpPr>
            <p:sp>
              <p:nvSpPr>
                <p:cNvPr id="4037" name="Google Shape;40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3"/>
              <p:cNvGrpSpPr/>
              <p:nvPr/>
            </p:nvGrpSpPr>
            <p:grpSpPr>
              <a:xfrm>
                <a:off x="4929479" y="3939140"/>
                <a:ext cx="33497" cy="28692"/>
                <a:chOff x="4929479" y="3939140"/>
                <a:chExt cx="33497" cy="28692"/>
              </a:xfrm>
            </p:grpSpPr>
            <p:sp>
              <p:nvSpPr>
                <p:cNvPr id="4040" name="Google Shape;40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3"/>
              <p:cNvGrpSpPr/>
              <p:nvPr/>
            </p:nvGrpSpPr>
            <p:grpSpPr>
              <a:xfrm>
                <a:off x="4907119" y="3986039"/>
                <a:ext cx="33497" cy="28699"/>
                <a:chOff x="4907119" y="3986039"/>
                <a:chExt cx="33497" cy="28699"/>
              </a:xfrm>
            </p:grpSpPr>
            <p:sp>
              <p:nvSpPr>
                <p:cNvPr id="4043" name="Google Shape;40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3"/>
              <p:cNvGrpSpPr/>
              <p:nvPr/>
            </p:nvGrpSpPr>
            <p:grpSpPr>
              <a:xfrm>
                <a:off x="4911783" y="4048102"/>
                <a:ext cx="33591" cy="28762"/>
                <a:chOff x="4911783" y="4048102"/>
                <a:chExt cx="33591" cy="28762"/>
              </a:xfrm>
            </p:grpSpPr>
            <p:sp>
              <p:nvSpPr>
                <p:cNvPr id="4046" name="Google Shape;40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8" name="Google Shape;40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0" name="Google Shape;4050;p63"/>
              <p:cNvGrpSpPr/>
              <p:nvPr/>
            </p:nvGrpSpPr>
            <p:grpSpPr>
              <a:xfrm>
                <a:off x="4762623" y="3837847"/>
                <a:ext cx="42416" cy="36273"/>
                <a:chOff x="4762623" y="3837847"/>
                <a:chExt cx="42416" cy="36273"/>
              </a:xfrm>
            </p:grpSpPr>
            <p:sp>
              <p:nvSpPr>
                <p:cNvPr id="4051" name="Google Shape;40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3"/>
              <p:cNvGrpSpPr/>
              <p:nvPr/>
            </p:nvGrpSpPr>
            <p:grpSpPr>
              <a:xfrm>
                <a:off x="4746044" y="4104966"/>
                <a:ext cx="33497" cy="28699"/>
                <a:chOff x="4746044" y="4104966"/>
                <a:chExt cx="33497" cy="28699"/>
              </a:xfrm>
            </p:grpSpPr>
            <p:sp>
              <p:nvSpPr>
                <p:cNvPr id="4054" name="Google Shape;40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3"/>
              <p:cNvGrpSpPr/>
              <p:nvPr/>
            </p:nvGrpSpPr>
            <p:grpSpPr>
              <a:xfrm>
                <a:off x="4859646" y="4162554"/>
                <a:ext cx="33591" cy="28762"/>
                <a:chOff x="4859646" y="4162554"/>
                <a:chExt cx="33591" cy="28762"/>
              </a:xfrm>
            </p:grpSpPr>
            <p:sp>
              <p:nvSpPr>
                <p:cNvPr id="4057" name="Google Shape;40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59" name="Google Shape;4059;p63"/>
            <p:cNvGrpSpPr/>
            <p:nvPr/>
          </p:nvGrpSpPr>
          <p:grpSpPr>
            <a:xfrm>
              <a:off x="3597785" y="3274438"/>
              <a:ext cx="855610" cy="1122100"/>
              <a:chOff x="3597785" y="3274438"/>
              <a:chExt cx="855610" cy="1122100"/>
            </a:xfrm>
          </p:grpSpPr>
          <p:grpSp>
            <p:nvGrpSpPr>
              <p:cNvPr id="4060" name="Google Shape;4060;p63"/>
              <p:cNvGrpSpPr/>
              <p:nvPr/>
            </p:nvGrpSpPr>
            <p:grpSpPr>
              <a:xfrm>
                <a:off x="3617857" y="3284717"/>
                <a:ext cx="826785" cy="1099165"/>
                <a:chOff x="3617857" y="3284717"/>
                <a:chExt cx="826785" cy="1099165"/>
              </a:xfrm>
            </p:grpSpPr>
            <p:sp>
              <p:nvSpPr>
                <p:cNvPr id="4061" name="Google Shape;40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3"/>
              <p:cNvGrpSpPr/>
              <p:nvPr/>
            </p:nvGrpSpPr>
            <p:grpSpPr>
              <a:xfrm>
                <a:off x="4180904" y="4251758"/>
                <a:ext cx="37783" cy="32420"/>
                <a:chOff x="4180904" y="4251758"/>
                <a:chExt cx="37783" cy="32420"/>
              </a:xfrm>
            </p:grpSpPr>
            <p:sp>
              <p:nvSpPr>
                <p:cNvPr id="4118" name="Google Shape;41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3"/>
              <p:cNvGrpSpPr/>
              <p:nvPr/>
            </p:nvGrpSpPr>
            <p:grpSpPr>
              <a:xfrm>
                <a:off x="4201644" y="4081324"/>
                <a:ext cx="37783" cy="32364"/>
                <a:chOff x="4201644" y="4081324"/>
                <a:chExt cx="37783" cy="32364"/>
              </a:xfrm>
            </p:grpSpPr>
            <p:sp>
              <p:nvSpPr>
                <p:cNvPr id="4121" name="Google Shape;41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3"/>
              <p:cNvGrpSpPr/>
              <p:nvPr/>
            </p:nvGrpSpPr>
            <p:grpSpPr>
              <a:xfrm>
                <a:off x="4284416" y="3887428"/>
                <a:ext cx="37783" cy="32451"/>
                <a:chOff x="4284416" y="3887428"/>
                <a:chExt cx="37783" cy="32451"/>
              </a:xfrm>
            </p:grpSpPr>
            <p:sp>
              <p:nvSpPr>
                <p:cNvPr id="4124" name="Google Shape;41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3"/>
              <p:cNvGrpSpPr/>
              <p:nvPr/>
            </p:nvGrpSpPr>
            <p:grpSpPr>
              <a:xfrm>
                <a:off x="4223721" y="3860404"/>
                <a:ext cx="37870" cy="32364"/>
                <a:chOff x="4223721" y="3860404"/>
                <a:chExt cx="37870" cy="32364"/>
              </a:xfrm>
            </p:grpSpPr>
            <p:sp>
              <p:nvSpPr>
                <p:cNvPr id="4127" name="Google Shape;41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3"/>
              <p:cNvGrpSpPr/>
              <p:nvPr/>
            </p:nvGrpSpPr>
            <p:grpSpPr>
              <a:xfrm>
                <a:off x="4104889" y="3699242"/>
                <a:ext cx="37776" cy="32357"/>
                <a:chOff x="4104889" y="3699242"/>
                <a:chExt cx="37776" cy="32357"/>
              </a:xfrm>
            </p:grpSpPr>
            <p:sp>
              <p:nvSpPr>
                <p:cNvPr id="4130" name="Google Shape;41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3"/>
              <p:cNvGrpSpPr/>
              <p:nvPr/>
            </p:nvGrpSpPr>
            <p:grpSpPr>
              <a:xfrm>
                <a:off x="4143608" y="3475121"/>
                <a:ext cx="37878" cy="32420"/>
                <a:chOff x="4143608" y="3475121"/>
                <a:chExt cx="37878" cy="32420"/>
              </a:xfrm>
            </p:grpSpPr>
            <p:sp>
              <p:nvSpPr>
                <p:cNvPr id="4133" name="Google Shape;41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3"/>
              <p:cNvGrpSpPr/>
              <p:nvPr/>
            </p:nvGrpSpPr>
            <p:grpSpPr>
              <a:xfrm>
                <a:off x="4217248" y="3570893"/>
                <a:ext cx="37776" cy="32364"/>
                <a:chOff x="4217248" y="3570893"/>
                <a:chExt cx="37776" cy="32364"/>
              </a:xfrm>
            </p:grpSpPr>
            <p:sp>
              <p:nvSpPr>
                <p:cNvPr id="4136" name="Google Shape;41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3"/>
              <p:cNvGrpSpPr/>
              <p:nvPr/>
            </p:nvGrpSpPr>
            <p:grpSpPr>
              <a:xfrm>
                <a:off x="4255307" y="3431612"/>
                <a:ext cx="37776" cy="32451"/>
                <a:chOff x="4255307" y="3431612"/>
                <a:chExt cx="37776" cy="32451"/>
              </a:xfrm>
            </p:grpSpPr>
            <p:sp>
              <p:nvSpPr>
                <p:cNvPr id="4139" name="Google Shape;41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3"/>
              <p:cNvGrpSpPr/>
              <p:nvPr/>
            </p:nvGrpSpPr>
            <p:grpSpPr>
              <a:xfrm>
                <a:off x="3853052" y="3577398"/>
                <a:ext cx="37776" cy="32420"/>
                <a:chOff x="3853052" y="3577398"/>
                <a:chExt cx="37776" cy="32420"/>
              </a:xfrm>
            </p:grpSpPr>
            <p:sp>
              <p:nvSpPr>
                <p:cNvPr id="4142" name="Google Shape;41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3"/>
              <p:cNvGrpSpPr/>
              <p:nvPr/>
            </p:nvGrpSpPr>
            <p:grpSpPr>
              <a:xfrm>
                <a:off x="4039908" y="3412107"/>
                <a:ext cx="37776" cy="32357"/>
                <a:chOff x="4039908" y="3412107"/>
                <a:chExt cx="37776" cy="32357"/>
              </a:xfrm>
            </p:grpSpPr>
            <p:sp>
              <p:nvSpPr>
                <p:cNvPr id="4145" name="Google Shape;41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3"/>
              <p:cNvGrpSpPr/>
              <p:nvPr/>
            </p:nvGrpSpPr>
            <p:grpSpPr>
              <a:xfrm>
                <a:off x="4017360" y="3342061"/>
                <a:ext cx="37870" cy="32380"/>
                <a:chOff x="4017360" y="3342061"/>
                <a:chExt cx="37870" cy="32380"/>
              </a:xfrm>
            </p:grpSpPr>
            <p:sp>
              <p:nvSpPr>
                <p:cNvPr id="4148" name="Google Shape;41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0" name="Google Shape;41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63"/>
              <p:cNvGrpSpPr/>
              <p:nvPr/>
            </p:nvGrpSpPr>
            <p:grpSpPr>
              <a:xfrm>
                <a:off x="3750870" y="3418650"/>
                <a:ext cx="37776" cy="32380"/>
                <a:chOff x="3750870" y="3418650"/>
                <a:chExt cx="37776" cy="32380"/>
              </a:xfrm>
            </p:grpSpPr>
            <p:sp>
              <p:nvSpPr>
                <p:cNvPr id="4153" name="Google Shape;41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5" name="Google Shape;4155;p63"/>
              <p:cNvGrpSpPr/>
              <p:nvPr/>
            </p:nvGrpSpPr>
            <p:grpSpPr>
              <a:xfrm>
                <a:off x="3632509" y="3274438"/>
                <a:ext cx="37783" cy="32357"/>
                <a:chOff x="3632509" y="3274438"/>
                <a:chExt cx="37783" cy="32357"/>
              </a:xfrm>
            </p:grpSpPr>
            <p:sp>
              <p:nvSpPr>
                <p:cNvPr id="4156" name="Google Shape;41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63"/>
              <p:cNvGrpSpPr/>
              <p:nvPr/>
            </p:nvGrpSpPr>
            <p:grpSpPr>
              <a:xfrm>
                <a:off x="3906424" y="3297561"/>
                <a:ext cx="37776" cy="32451"/>
                <a:chOff x="3906424" y="3297561"/>
                <a:chExt cx="37776" cy="32451"/>
              </a:xfrm>
            </p:grpSpPr>
            <p:sp>
              <p:nvSpPr>
                <p:cNvPr id="4159" name="Google Shape;41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63"/>
              <p:cNvGrpSpPr/>
              <p:nvPr/>
            </p:nvGrpSpPr>
            <p:grpSpPr>
              <a:xfrm>
                <a:off x="3866084" y="3412107"/>
                <a:ext cx="37776" cy="32357"/>
                <a:chOff x="3866084" y="3412107"/>
                <a:chExt cx="37776" cy="32357"/>
              </a:xfrm>
            </p:grpSpPr>
            <p:sp>
              <p:nvSpPr>
                <p:cNvPr id="4162" name="Google Shape;41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3"/>
              <p:cNvGrpSpPr/>
              <p:nvPr/>
            </p:nvGrpSpPr>
            <p:grpSpPr>
              <a:xfrm>
                <a:off x="4023919" y="3766409"/>
                <a:ext cx="37783" cy="32357"/>
                <a:chOff x="4023919" y="3766409"/>
                <a:chExt cx="37783" cy="32357"/>
              </a:xfrm>
            </p:grpSpPr>
            <p:sp>
              <p:nvSpPr>
                <p:cNvPr id="4165" name="Google Shape;41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3"/>
              <p:cNvGrpSpPr/>
              <p:nvPr/>
            </p:nvGrpSpPr>
            <p:grpSpPr>
              <a:xfrm>
                <a:off x="3973882" y="3779449"/>
                <a:ext cx="37776" cy="32357"/>
                <a:chOff x="3973882" y="3779449"/>
                <a:chExt cx="37776" cy="32357"/>
              </a:xfrm>
            </p:grpSpPr>
            <p:sp>
              <p:nvSpPr>
                <p:cNvPr id="4168" name="Google Shape;41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3"/>
              <p:cNvGrpSpPr/>
              <p:nvPr/>
            </p:nvGrpSpPr>
            <p:grpSpPr>
              <a:xfrm>
                <a:off x="4073398" y="3838028"/>
                <a:ext cx="37776" cy="32380"/>
                <a:chOff x="4073398" y="3838028"/>
                <a:chExt cx="37776" cy="32380"/>
              </a:xfrm>
            </p:grpSpPr>
            <p:sp>
              <p:nvSpPr>
                <p:cNvPr id="4171" name="Google Shape;41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3"/>
              <p:cNvGrpSpPr/>
              <p:nvPr/>
            </p:nvGrpSpPr>
            <p:grpSpPr>
              <a:xfrm>
                <a:off x="4342672" y="4144496"/>
                <a:ext cx="37752" cy="32364"/>
                <a:chOff x="4342672" y="4144496"/>
                <a:chExt cx="37752" cy="32364"/>
              </a:xfrm>
            </p:grpSpPr>
            <p:sp>
              <p:nvSpPr>
                <p:cNvPr id="4174" name="Google Shape;41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3"/>
              <p:cNvGrpSpPr/>
              <p:nvPr/>
            </p:nvGrpSpPr>
            <p:grpSpPr>
              <a:xfrm>
                <a:off x="4406386" y="4056872"/>
                <a:ext cx="37783" cy="32364"/>
                <a:chOff x="4406386" y="4056872"/>
                <a:chExt cx="37783" cy="32364"/>
              </a:xfrm>
            </p:grpSpPr>
            <p:sp>
              <p:nvSpPr>
                <p:cNvPr id="4177" name="Google Shape;41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3"/>
              <p:cNvGrpSpPr/>
              <p:nvPr/>
            </p:nvGrpSpPr>
            <p:grpSpPr>
              <a:xfrm>
                <a:off x="4284416" y="4245254"/>
                <a:ext cx="37783" cy="32357"/>
                <a:chOff x="4284416" y="4245254"/>
                <a:chExt cx="37783" cy="32357"/>
              </a:xfrm>
            </p:grpSpPr>
            <p:sp>
              <p:nvSpPr>
                <p:cNvPr id="4180" name="Google Shape;41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3"/>
              <p:cNvGrpSpPr/>
              <p:nvPr/>
            </p:nvGrpSpPr>
            <p:grpSpPr>
              <a:xfrm>
                <a:off x="4219057" y="4331258"/>
                <a:ext cx="37776" cy="32364"/>
                <a:chOff x="4219057" y="4331258"/>
                <a:chExt cx="37776" cy="32364"/>
              </a:xfrm>
            </p:grpSpPr>
            <p:sp>
              <p:nvSpPr>
                <p:cNvPr id="4183" name="Google Shape;41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3"/>
              <p:cNvGrpSpPr/>
              <p:nvPr/>
            </p:nvGrpSpPr>
            <p:grpSpPr>
              <a:xfrm>
                <a:off x="4204122" y="4141688"/>
                <a:ext cx="33497" cy="28699"/>
                <a:chOff x="4204122" y="4141688"/>
                <a:chExt cx="33497" cy="28699"/>
              </a:xfrm>
            </p:grpSpPr>
            <p:sp>
              <p:nvSpPr>
                <p:cNvPr id="4186" name="Google Shape;41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3"/>
              <p:cNvGrpSpPr/>
              <p:nvPr/>
            </p:nvGrpSpPr>
            <p:grpSpPr>
              <a:xfrm>
                <a:off x="4301546" y="4003869"/>
                <a:ext cx="38916" cy="33324"/>
                <a:chOff x="4301546" y="4003869"/>
                <a:chExt cx="38916" cy="33324"/>
              </a:xfrm>
            </p:grpSpPr>
            <p:sp>
              <p:nvSpPr>
                <p:cNvPr id="4189" name="Google Shape;41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3"/>
              <p:cNvGrpSpPr/>
              <p:nvPr/>
            </p:nvGrpSpPr>
            <p:grpSpPr>
              <a:xfrm>
                <a:off x="4210681" y="3924669"/>
                <a:ext cx="36549" cy="31366"/>
                <a:chOff x="4210681" y="3924669"/>
                <a:chExt cx="36549" cy="31366"/>
              </a:xfrm>
            </p:grpSpPr>
            <p:sp>
              <p:nvSpPr>
                <p:cNvPr id="4192" name="Google Shape;41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3"/>
              <p:cNvGrpSpPr/>
              <p:nvPr/>
            </p:nvGrpSpPr>
            <p:grpSpPr>
              <a:xfrm>
                <a:off x="3987771" y="3628874"/>
                <a:ext cx="31499" cy="26993"/>
                <a:chOff x="3987771" y="3628874"/>
                <a:chExt cx="31499" cy="26993"/>
              </a:xfrm>
            </p:grpSpPr>
            <p:sp>
              <p:nvSpPr>
                <p:cNvPr id="4195" name="Google Shape;41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3"/>
              <p:cNvGrpSpPr/>
              <p:nvPr/>
            </p:nvGrpSpPr>
            <p:grpSpPr>
              <a:xfrm>
                <a:off x="4087382" y="3775674"/>
                <a:ext cx="31405" cy="26898"/>
                <a:chOff x="4087382" y="3775674"/>
                <a:chExt cx="31405" cy="26898"/>
              </a:xfrm>
            </p:grpSpPr>
            <p:sp>
              <p:nvSpPr>
                <p:cNvPr id="4198" name="Google Shape;41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3"/>
              <p:cNvGrpSpPr/>
              <p:nvPr/>
            </p:nvGrpSpPr>
            <p:grpSpPr>
              <a:xfrm>
                <a:off x="4118873" y="3856637"/>
                <a:ext cx="31405" cy="26906"/>
                <a:chOff x="4118873" y="3856637"/>
                <a:chExt cx="31405" cy="26906"/>
              </a:xfrm>
            </p:grpSpPr>
            <p:sp>
              <p:nvSpPr>
                <p:cNvPr id="4201" name="Google Shape;42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3"/>
              <p:cNvGrpSpPr/>
              <p:nvPr/>
            </p:nvGrpSpPr>
            <p:grpSpPr>
              <a:xfrm>
                <a:off x="4168541" y="3639523"/>
                <a:ext cx="31499" cy="26906"/>
                <a:chOff x="4168541" y="3639523"/>
                <a:chExt cx="31499" cy="26906"/>
              </a:xfrm>
            </p:grpSpPr>
            <p:sp>
              <p:nvSpPr>
                <p:cNvPr id="4204" name="Google Shape;42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3"/>
              <p:cNvGrpSpPr/>
              <p:nvPr/>
            </p:nvGrpSpPr>
            <p:grpSpPr>
              <a:xfrm>
                <a:off x="3965789" y="3393545"/>
                <a:ext cx="31405" cy="26945"/>
                <a:chOff x="3965789" y="3393545"/>
                <a:chExt cx="31405" cy="26945"/>
              </a:xfrm>
            </p:grpSpPr>
            <p:sp>
              <p:nvSpPr>
                <p:cNvPr id="4207" name="Google Shape;42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3"/>
              <p:cNvGrpSpPr/>
              <p:nvPr/>
            </p:nvGrpSpPr>
            <p:grpSpPr>
              <a:xfrm>
                <a:off x="3925166" y="3491008"/>
                <a:ext cx="31405" cy="27001"/>
                <a:chOff x="3925166" y="3491008"/>
                <a:chExt cx="31405" cy="27001"/>
              </a:xfrm>
            </p:grpSpPr>
            <p:sp>
              <p:nvSpPr>
                <p:cNvPr id="4210" name="Google Shape;42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3"/>
              <p:cNvGrpSpPr/>
              <p:nvPr/>
            </p:nvGrpSpPr>
            <p:grpSpPr>
              <a:xfrm>
                <a:off x="3682845" y="3340976"/>
                <a:ext cx="31397" cy="26898"/>
                <a:chOff x="3682845" y="3340976"/>
                <a:chExt cx="31397" cy="26898"/>
              </a:xfrm>
            </p:grpSpPr>
            <p:sp>
              <p:nvSpPr>
                <p:cNvPr id="4213" name="Google Shape;42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3"/>
              <p:cNvGrpSpPr/>
              <p:nvPr/>
            </p:nvGrpSpPr>
            <p:grpSpPr>
              <a:xfrm>
                <a:off x="3795393" y="3353725"/>
                <a:ext cx="31499" cy="26993"/>
                <a:chOff x="3795393" y="3353725"/>
                <a:chExt cx="31499" cy="26993"/>
              </a:xfrm>
            </p:grpSpPr>
            <p:sp>
              <p:nvSpPr>
                <p:cNvPr id="4216" name="Google Shape;42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3"/>
              <p:cNvGrpSpPr/>
              <p:nvPr/>
            </p:nvGrpSpPr>
            <p:grpSpPr>
              <a:xfrm>
                <a:off x="4176909" y="4363221"/>
                <a:ext cx="38924" cy="33316"/>
                <a:chOff x="4176909" y="4363221"/>
                <a:chExt cx="38924" cy="33316"/>
              </a:xfrm>
            </p:grpSpPr>
            <p:sp>
              <p:nvSpPr>
                <p:cNvPr id="4219" name="Google Shape;42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3"/>
              <p:cNvGrpSpPr/>
              <p:nvPr/>
            </p:nvGrpSpPr>
            <p:grpSpPr>
              <a:xfrm>
                <a:off x="4226191" y="4007660"/>
                <a:ext cx="33560" cy="28770"/>
                <a:chOff x="4226191" y="4007660"/>
                <a:chExt cx="33560" cy="28770"/>
              </a:xfrm>
            </p:grpSpPr>
            <p:sp>
              <p:nvSpPr>
                <p:cNvPr id="4222" name="Google Shape;42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3"/>
              <p:cNvGrpSpPr/>
              <p:nvPr/>
            </p:nvGrpSpPr>
            <p:grpSpPr>
              <a:xfrm>
                <a:off x="3597785" y="3377045"/>
                <a:ext cx="33591" cy="28699"/>
                <a:chOff x="3597785" y="3377045"/>
                <a:chExt cx="33591" cy="28699"/>
              </a:xfrm>
            </p:grpSpPr>
            <p:sp>
              <p:nvSpPr>
                <p:cNvPr id="4225" name="Google Shape;42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3"/>
              <p:cNvGrpSpPr/>
              <p:nvPr/>
            </p:nvGrpSpPr>
            <p:grpSpPr>
              <a:xfrm>
                <a:off x="3887870" y="3669796"/>
                <a:ext cx="33591" cy="28692"/>
                <a:chOff x="3887870" y="3669796"/>
                <a:chExt cx="33591" cy="28692"/>
              </a:xfrm>
            </p:grpSpPr>
            <p:sp>
              <p:nvSpPr>
                <p:cNvPr id="4228" name="Google Shape;42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3"/>
              <p:cNvGrpSpPr/>
              <p:nvPr/>
            </p:nvGrpSpPr>
            <p:grpSpPr>
              <a:xfrm>
                <a:off x="3818320" y="3481625"/>
                <a:ext cx="33497" cy="28770"/>
                <a:chOff x="3818320" y="3481625"/>
                <a:chExt cx="33497" cy="28770"/>
              </a:xfrm>
            </p:grpSpPr>
            <p:sp>
              <p:nvSpPr>
                <p:cNvPr id="4231" name="Google Shape;42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3"/>
              <p:cNvGrpSpPr/>
              <p:nvPr/>
            </p:nvGrpSpPr>
            <p:grpSpPr>
              <a:xfrm>
                <a:off x="4278139" y="4120948"/>
                <a:ext cx="37492" cy="32129"/>
                <a:chOff x="4278139" y="4120948"/>
                <a:chExt cx="37492" cy="32129"/>
              </a:xfrm>
            </p:grpSpPr>
            <p:sp>
              <p:nvSpPr>
                <p:cNvPr id="4234" name="Google Shape;42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3"/>
              <p:cNvGrpSpPr/>
              <p:nvPr/>
            </p:nvGrpSpPr>
            <p:grpSpPr>
              <a:xfrm>
                <a:off x="4419898" y="3977388"/>
                <a:ext cx="33497" cy="28692"/>
                <a:chOff x="4419898" y="3977388"/>
                <a:chExt cx="33497" cy="28692"/>
              </a:xfrm>
            </p:grpSpPr>
            <p:sp>
              <p:nvSpPr>
                <p:cNvPr id="4237" name="Google Shape;42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3"/>
              <p:cNvGrpSpPr/>
              <p:nvPr/>
            </p:nvGrpSpPr>
            <p:grpSpPr>
              <a:xfrm>
                <a:off x="4158930" y="4034684"/>
                <a:ext cx="33497" cy="28762"/>
                <a:chOff x="4158930" y="4034684"/>
                <a:chExt cx="33497" cy="28762"/>
              </a:xfrm>
            </p:grpSpPr>
            <p:sp>
              <p:nvSpPr>
                <p:cNvPr id="4240" name="Google Shape;42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3"/>
              <p:cNvGrpSpPr/>
              <p:nvPr/>
            </p:nvGrpSpPr>
            <p:grpSpPr>
              <a:xfrm>
                <a:off x="4134949" y="3957049"/>
                <a:ext cx="33497" cy="28770"/>
                <a:chOff x="4134949" y="3957049"/>
                <a:chExt cx="33497" cy="28770"/>
              </a:xfrm>
            </p:grpSpPr>
            <p:sp>
              <p:nvSpPr>
                <p:cNvPr id="4243" name="Google Shape;42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3"/>
              <p:cNvGrpSpPr/>
              <p:nvPr/>
            </p:nvGrpSpPr>
            <p:grpSpPr>
              <a:xfrm>
                <a:off x="4193653" y="4184403"/>
                <a:ext cx="43580" cy="37264"/>
                <a:chOff x="4193653" y="4184403"/>
                <a:chExt cx="43580" cy="37264"/>
              </a:xfrm>
            </p:grpSpPr>
            <p:sp>
              <p:nvSpPr>
                <p:cNvPr id="4246" name="Google Shape;42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3"/>
              <p:cNvGrpSpPr/>
              <p:nvPr/>
            </p:nvGrpSpPr>
            <p:grpSpPr>
              <a:xfrm>
                <a:off x="4343600" y="3943844"/>
                <a:ext cx="43580" cy="37312"/>
                <a:chOff x="4343600" y="3943844"/>
                <a:chExt cx="43580" cy="37312"/>
              </a:xfrm>
            </p:grpSpPr>
            <p:sp>
              <p:nvSpPr>
                <p:cNvPr id="4249" name="Google Shape;42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3"/>
              <p:cNvGrpSpPr/>
              <p:nvPr/>
            </p:nvGrpSpPr>
            <p:grpSpPr>
              <a:xfrm>
                <a:off x="4172339" y="3381693"/>
                <a:ext cx="31499" cy="27001"/>
                <a:chOff x="4172339" y="3381693"/>
                <a:chExt cx="31499" cy="27001"/>
              </a:xfrm>
            </p:grpSpPr>
            <p:sp>
              <p:nvSpPr>
                <p:cNvPr id="4252" name="Google Shape;42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4257"/>
        <p:cNvGrpSpPr/>
        <p:nvPr/>
      </p:nvGrpSpPr>
      <p:grpSpPr>
        <a:xfrm>
          <a:off x="0" y="0"/>
          <a:ext cx="0" cy="0"/>
          <a:chOff x="0" y="0"/>
          <a:chExt cx="0" cy="0"/>
        </a:xfrm>
      </p:grpSpPr>
      <p:grpSp>
        <p:nvGrpSpPr>
          <p:cNvPr id="4258" name="Google Shape;4258;p64"/>
          <p:cNvGrpSpPr/>
          <p:nvPr/>
        </p:nvGrpSpPr>
        <p:grpSpPr>
          <a:xfrm>
            <a:off x="729274" y="969771"/>
            <a:ext cx="2507799" cy="206239"/>
            <a:chOff x="106648" y="895722"/>
            <a:chExt cx="4481413" cy="374300"/>
          </a:xfrm>
        </p:grpSpPr>
        <p:grpSp>
          <p:nvGrpSpPr>
            <p:cNvPr id="4259" name="Google Shape;4259;p64"/>
            <p:cNvGrpSpPr/>
            <p:nvPr/>
          </p:nvGrpSpPr>
          <p:grpSpPr>
            <a:xfrm>
              <a:off x="2233276" y="895722"/>
              <a:ext cx="1082667" cy="223591"/>
              <a:chOff x="4808316" y="2800065"/>
              <a:chExt cx="1999386" cy="412910"/>
            </a:xfrm>
          </p:grpSpPr>
          <p:sp>
            <p:nvSpPr>
              <p:cNvPr id="4260" name="Google Shape;42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1" name="Google Shape;4261;p64"/>
              <p:cNvGrpSpPr/>
              <p:nvPr/>
            </p:nvGrpSpPr>
            <p:grpSpPr>
              <a:xfrm>
                <a:off x="4808316" y="2800065"/>
                <a:ext cx="92400" cy="411825"/>
                <a:chOff x="845575" y="2563700"/>
                <a:chExt cx="92400" cy="411825"/>
              </a:xfrm>
            </p:grpSpPr>
            <p:cxnSp>
              <p:nvCxnSpPr>
                <p:cNvPr id="4262" name="Google Shape;42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63" name="Google Shape;42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4" name="Google Shape;4264;p64"/>
            <p:cNvGrpSpPr/>
            <p:nvPr/>
          </p:nvGrpSpPr>
          <p:grpSpPr>
            <a:xfrm>
              <a:off x="106648" y="895722"/>
              <a:ext cx="1088401" cy="223591"/>
              <a:chOff x="881025" y="2800065"/>
              <a:chExt cx="2009975" cy="412910"/>
            </a:xfrm>
          </p:grpSpPr>
          <p:sp>
            <p:nvSpPr>
              <p:cNvPr id="4265" name="Google Shape;42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6" name="Google Shape;4266;p64"/>
              <p:cNvGrpSpPr/>
              <p:nvPr/>
            </p:nvGrpSpPr>
            <p:grpSpPr>
              <a:xfrm>
                <a:off x="881025" y="2800065"/>
                <a:ext cx="92400" cy="411825"/>
                <a:chOff x="845575" y="2563700"/>
                <a:chExt cx="92400" cy="411825"/>
              </a:xfrm>
            </p:grpSpPr>
            <p:cxnSp>
              <p:nvCxnSpPr>
                <p:cNvPr id="4267" name="Google Shape;42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68" name="Google Shape;42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9" name="Google Shape;4269;p64"/>
            <p:cNvGrpSpPr/>
            <p:nvPr/>
          </p:nvGrpSpPr>
          <p:grpSpPr>
            <a:xfrm>
              <a:off x="1172346" y="1047018"/>
              <a:ext cx="1083151" cy="223003"/>
              <a:chOff x="2849073" y="3079467"/>
              <a:chExt cx="2000279" cy="411825"/>
            </a:xfrm>
          </p:grpSpPr>
          <p:sp>
            <p:nvSpPr>
              <p:cNvPr id="4270" name="Google Shape;42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1" name="Google Shape;4271;p64"/>
              <p:cNvGrpSpPr/>
              <p:nvPr/>
            </p:nvGrpSpPr>
            <p:grpSpPr>
              <a:xfrm rot="10800000">
                <a:off x="2849073" y="3079467"/>
                <a:ext cx="92400" cy="411825"/>
                <a:chOff x="2070100" y="2563700"/>
                <a:chExt cx="92400" cy="411825"/>
              </a:xfrm>
            </p:grpSpPr>
            <p:cxnSp>
              <p:nvCxnSpPr>
                <p:cNvPr id="4272" name="Google Shape;42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73" name="Google Shape;42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64"/>
            <p:cNvGrpSpPr/>
            <p:nvPr/>
          </p:nvGrpSpPr>
          <p:grpSpPr>
            <a:xfrm>
              <a:off x="3290132" y="1047018"/>
              <a:ext cx="1297929" cy="223003"/>
              <a:chOff x="6760035" y="3079467"/>
              <a:chExt cx="2396914" cy="411825"/>
            </a:xfrm>
          </p:grpSpPr>
          <p:sp>
            <p:nvSpPr>
              <p:cNvPr id="4275" name="Google Shape;42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64"/>
              <p:cNvGrpSpPr/>
              <p:nvPr/>
            </p:nvGrpSpPr>
            <p:grpSpPr>
              <a:xfrm rot="10800000">
                <a:off x="6760035" y="3079467"/>
                <a:ext cx="92400" cy="411825"/>
                <a:chOff x="2070100" y="2563700"/>
                <a:chExt cx="92400" cy="411825"/>
              </a:xfrm>
            </p:grpSpPr>
            <p:cxnSp>
              <p:nvCxnSpPr>
                <p:cNvPr id="4277" name="Google Shape;42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78" name="Google Shape;42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9" name="Google Shape;4279;p64"/>
          <p:cNvGrpSpPr/>
          <p:nvPr/>
        </p:nvGrpSpPr>
        <p:grpSpPr>
          <a:xfrm>
            <a:off x="2147036" y="3369142"/>
            <a:ext cx="1086701" cy="799429"/>
            <a:chOff x="2183288" y="3555572"/>
            <a:chExt cx="1136241" cy="835873"/>
          </a:xfrm>
        </p:grpSpPr>
        <p:sp>
          <p:nvSpPr>
            <p:cNvPr id="4280" name="Google Shape;42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64"/>
            <p:cNvGrpSpPr/>
            <p:nvPr/>
          </p:nvGrpSpPr>
          <p:grpSpPr>
            <a:xfrm>
              <a:off x="2205895" y="3637269"/>
              <a:ext cx="1089848" cy="724993"/>
              <a:chOff x="2205895" y="3637269"/>
              <a:chExt cx="1089848" cy="724993"/>
            </a:xfrm>
          </p:grpSpPr>
          <p:sp>
            <p:nvSpPr>
              <p:cNvPr id="4282" name="Google Shape;42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8" name="Google Shape;42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9" name="Google Shape;42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90" name="Google Shape;4290;p64"/>
            <p:cNvGrpSpPr/>
            <p:nvPr/>
          </p:nvGrpSpPr>
          <p:grpSpPr>
            <a:xfrm>
              <a:off x="3173850" y="3779426"/>
              <a:ext cx="145679" cy="70048"/>
              <a:chOff x="3173850" y="3779426"/>
              <a:chExt cx="145679" cy="70048"/>
            </a:xfrm>
          </p:grpSpPr>
          <p:cxnSp>
            <p:nvCxnSpPr>
              <p:cNvPr id="4291" name="Google Shape;42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92" name="Google Shape;42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64"/>
            <p:cNvGrpSpPr/>
            <p:nvPr/>
          </p:nvGrpSpPr>
          <p:grpSpPr>
            <a:xfrm>
              <a:off x="2183288" y="4139483"/>
              <a:ext cx="145133" cy="70048"/>
              <a:chOff x="2183288" y="4139483"/>
              <a:chExt cx="145133" cy="70048"/>
            </a:xfrm>
          </p:grpSpPr>
          <p:cxnSp>
            <p:nvCxnSpPr>
              <p:cNvPr id="4294" name="Google Shape;42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95" name="Google Shape;42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6" name="Google Shape;42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7" name="Google Shape;42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98" name="Google Shape;4298;p64"/>
            <p:cNvGrpSpPr/>
            <p:nvPr/>
          </p:nvGrpSpPr>
          <p:grpSpPr>
            <a:xfrm>
              <a:off x="2943836" y="4268886"/>
              <a:ext cx="60717" cy="122559"/>
              <a:chOff x="2943836" y="4268886"/>
              <a:chExt cx="60717" cy="122559"/>
            </a:xfrm>
          </p:grpSpPr>
          <p:sp>
            <p:nvSpPr>
              <p:cNvPr id="4299" name="Google Shape;42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0" name="Google Shape;43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01" name="Google Shape;4301;p64"/>
          <p:cNvGrpSpPr/>
          <p:nvPr/>
        </p:nvGrpSpPr>
        <p:grpSpPr>
          <a:xfrm>
            <a:off x="3409981" y="1290142"/>
            <a:ext cx="1675870" cy="758251"/>
            <a:chOff x="3530532" y="1496185"/>
            <a:chExt cx="1562000" cy="706730"/>
          </a:xfrm>
        </p:grpSpPr>
        <p:cxnSp>
          <p:nvCxnSpPr>
            <p:cNvPr id="4302" name="Google Shape;43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03" name="Google Shape;4303;p64"/>
            <p:cNvGrpSpPr/>
            <p:nvPr/>
          </p:nvGrpSpPr>
          <p:grpSpPr>
            <a:xfrm>
              <a:off x="3530532" y="1496185"/>
              <a:ext cx="323430" cy="463587"/>
              <a:chOff x="3530532" y="1496185"/>
              <a:chExt cx="323430" cy="463587"/>
            </a:xfrm>
          </p:grpSpPr>
          <p:grpSp>
            <p:nvGrpSpPr>
              <p:cNvPr id="4304" name="Google Shape;4304;p64"/>
              <p:cNvGrpSpPr/>
              <p:nvPr/>
            </p:nvGrpSpPr>
            <p:grpSpPr>
              <a:xfrm>
                <a:off x="3567462" y="1496185"/>
                <a:ext cx="286500" cy="361376"/>
                <a:chOff x="3567462" y="1496185"/>
                <a:chExt cx="286500" cy="361376"/>
              </a:xfrm>
            </p:grpSpPr>
            <p:cxnSp>
              <p:nvCxnSpPr>
                <p:cNvPr id="4305" name="Google Shape;43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06" name="Google Shape;43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7" name="Google Shape;43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4"/>
            <p:cNvGrpSpPr/>
            <p:nvPr/>
          </p:nvGrpSpPr>
          <p:grpSpPr>
            <a:xfrm>
              <a:off x="3891569" y="1779209"/>
              <a:ext cx="323945" cy="423706"/>
              <a:chOff x="3891569" y="1779209"/>
              <a:chExt cx="323945" cy="423706"/>
            </a:xfrm>
          </p:grpSpPr>
          <p:grpSp>
            <p:nvGrpSpPr>
              <p:cNvPr id="4309" name="Google Shape;4309;p64"/>
              <p:cNvGrpSpPr/>
              <p:nvPr/>
            </p:nvGrpSpPr>
            <p:grpSpPr>
              <a:xfrm>
                <a:off x="3929014" y="1881638"/>
                <a:ext cx="286500" cy="321278"/>
                <a:chOff x="3929014" y="1881638"/>
                <a:chExt cx="286500" cy="321278"/>
              </a:xfrm>
            </p:grpSpPr>
            <p:cxnSp>
              <p:nvCxnSpPr>
                <p:cNvPr id="4310" name="Google Shape;43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11" name="Google Shape;43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2" name="Google Shape;43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64"/>
            <p:cNvGrpSpPr/>
            <p:nvPr/>
          </p:nvGrpSpPr>
          <p:grpSpPr>
            <a:xfrm>
              <a:off x="4252606" y="1496185"/>
              <a:ext cx="324721" cy="463587"/>
              <a:chOff x="4252606" y="1496185"/>
              <a:chExt cx="324721" cy="463587"/>
            </a:xfrm>
          </p:grpSpPr>
          <p:grpSp>
            <p:nvGrpSpPr>
              <p:cNvPr id="4314" name="Google Shape;4314;p64"/>
              <p:cNvGrpSpPr/>
              <p:nvPr/>
            </p:nvGrpSpPr>
            <p:grpSpPr>
              <a:xfrm>
                <a:off x="4290828" y="1496185"/>
                <a:ext cx="286500" cy="361376"/>
                <a:chOff x="4290828" y="1496185"/>
                <a:chExt cx="286500" cy="361376"/>
              </a:xfrm>
            </p:grpSpPr>
            <p:cxnSp>
              <p:nvCxnSpPr>
                <p:cNvPr id="4315" name="Google Shape;43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16" name="Google Shape;43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7" name="Google Shape;43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4"/>
            <p:cNvGrpSpPr/>
            <p:nvPr/>
          </p:nvGrpSpPr>
          <p:grpSpPr>
            <a:xfrm>
              <a:off x="4613643" y="1763716"/>
              <a:ext cx="325308" cy="439200"/>
              <a:chOff x="4613643" y="1763716"/>
              <a:chExt cx="325308" cy="439200"/>
            </a:xfrm>
          </p:grpSpPr>
          <p:grpSp>
            <p:nvGrpSpPr>
              <p:cNvPr id="4319" name="Google Shape;4319;p64"/>
              <p:cNvGrpSpPr/>
              <p:nvPr/>
            </p:nvGrpSpPr>
            <p:grpSpPr>
              <a:xfrm>
                <a:off x="4652451" y="1879538"/>
                <a:ext cx="286500" cy="323378"/>
                <a:chOff x="4652451" y="1879538"/>
                <a:chExt cx="286500" cy="323378"/>
              </a:xfrm>
            </p:grpSpPr>
            <p:cxnSp>
              <p:nvCxnSpPr>
                <p:cNvPr id="4320" name="Google Shape;43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21" name="Google Shape;43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3" name="Google Shape;4323;p64"/>
          <p:cNvGrpSpPr/>
          <p:nvPr/>
        </p:nvGrpSpPr>
        <p:grpSpPr>
          <a:xfrm>
            <a:off x="3421841" y="2143768"/>
            <a:ext cx="1652173" cy="391517"/>
            <a:chOff x="3512551" y="2358270"/>
            <a:chExt cx="1597383" cy="378533"/>
          </a:xfrm>
        </p:grpSpPr>
        <p:cxnSp>
          <p:nvCxnSpPr>
            <p:cNvPr id="4324" name="Google Shape;4324;p64"/>
            <p:cNvCxnSpPr>
              <a:stCxn id="4325" idx="6"/>
              <a:endCxn id="43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27" name="Google Shape;4327;p64"/>
            <p:cNvGrpSpPr/>
            <p:nvPr/>
          </p:nvGrpSpPr>
          <p:grpSpPr>
            <a:xfrm>
              <a:off x="3512551" y="2358270"/>
              <a:ext cx="225647" cy="307714"/>
              <a:chOff x="2182679" y="2004714"/>
              <a:chExt cx="792300" cy="1080458"/>
            </a:xfrm>
          </p:grpSpPr>
          <p:cxnSp>
            <p:nvCxnSpPr>
              <p:cNvPr id="4328" name="Google Shape;4328;p64"/>
              <p:cNvCxnSpPr>
                <a:stCxn id="43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25" name="Google Shape;43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4"/>
            <p:cNvGrpSpPr/>
            <p:nvPr/>
          </p:nvGrpSpPr>
          <p:grpSpPr>
            <a:xfrm>
              <a:off x="3969644" y="2440153"/>
              <a:ext cx="225853" cy="296651"/>
              <a:chOff x="3775710" y="1729289"/>
              <a:chExt cx="136500" cy="179289"/>
            </a:xfrm>
          </p:grpSpPr>
          <p:cxnSp>
            <p:nvCxnSpPr>
              <p:cNvPr id="4331" name="Google Shape;43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32" name="Google Shape;43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64"/>
            <p:cNvGrpSpPr/>
            <p:nvPr/>
          </p:nvGrpSpPr>
          <p:grpSpPr>
            <a:xfrm>
              <a:off x="4427051" y="2358270"/>
              <a:ext cx="225647" cy="307714"/>
              <a:chOff x="5393704" y="2004714"/>
              <a:chExt cx="792300" cy="1080458"/>
            </a:xfrm>
          </p:grpSpPr>
          <p:cxnSp>
            <p:nvCxnSpPr>
              <p:cNvPr id="4335" name="Google Shape;4335;p64"/>
              <p:cNvCxnSpPr>
                <a:stCxn id="43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37" name="Google Shape;43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4"/>
            <p:cNvGrpSpPr/>
            <p:nvPr/>
          </p:nvGrpSpPr>
          <p:grpSpPr>
            <a:xfrm>
              <a:off x="4884287" y="2440252"/>
              <a:ext cx="225647" cy="296532"/>
              <a:chOff x="6999166" y="2292572"/>
              <a:chExt cx="792300" cy="1041192"/>
            </a:xfrm>
          </p:grpSpPr>
          <p:cxnSp>
            <p:nvCxnSpPr>
              <p:cNvPr id="4339" name="Google Shape;43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26" name="Google Shape;43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1" name="Google Shape;4341;p64"/>
          <p:cNvGrpSpPr/>
          <p:nvPr/>
        </p:nvGrpSpPr>
        <p:grpSpPr>
          <a:xfrm>
            <a:off x="6842649" y="979967"/>
            <a:ext cx="1581844" cy="732818"/>
            <a:chOff x="634175" y="2986275"/>
            <a:chExt cx="3147949" cy="1458344"/>
          </a:xfrm>
        </p:grpSpPr>
        <p:cxnSp>
          <p:nvCxnSpPr>
            <p:cNvPr id="4342" name="Google Shape;4342;p64"/>
            <p:cNvCxnSpPr>
              <a:stCxn id="4343" idx="4"/>
              <a:endCxn id="43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45" name="Google Shape;4345;p64"/>
            <p:cNvCxnSpPr>
              <a:stCxn id="4344" idx="0"/>
              <a:endCxn id="43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47" name="Google Shape;4347;p64"/>
            <p:cNvCxnSpPr>
              <a:stCxn id="4346" idx="4"/>
              <a:endCxn id="43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49" name="Google Shape;4349;p64"/>
            <p:cNvCxnSpPr>
              <a:stCxn id="4348" idx="0"/>
              <a:endCxn id="43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50" name="Google Shape;43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46" name="Google Shape;43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43" name="Google Shape;43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48" name="Google Shape;43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44" name="Google Shape;43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51" name="Google Shape;4351;p64"/>
          <p:cNvGrpSpPr/>
          <p:nvPr/>
        </p:nvGrpSpPr>
        <p:grpSpPr>
          <a:xfrm>
            <a:off x="3410364" y="2674277"/>
            <a:ext cx="1675128" cy="313674"/>
            <a:chOff x="998425" y="1182125"/>
            <a:chExt cx="1065400" cy="199500"/>
          </a:xfrm>
        </p:grpSpPr>
        <p:sp>
          <p:nvSpPr>
            <p:cNvPr id="4352" name="Google Shape;43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64"/>
          <p:cNvGrpSpPr/>
          <p:nvPr/>
        </p:nvGrpSpPr>
        <p:grpSpPr>
          <a:xfrm>
            <a:off x="3410363" y="3630244"/>
            <a:ext cx="1675129" cy="525345"/>
            <a:chOff x="5194708" y="3484366"/>
            <a:chExt cx="3148148" cy="987304"/>
          </a:xfrm>
        </p:grpSpPr>
        <p:grpSp>
          <p:nvGrpSpPr>
            <p:cNvPr id="4358" name="Google Shape;4358;p64"/>
            <p:cNvGrpSpPr/>
            <p:nvPr/>
          </p:nvGrpSpPr>
          <p:grpSpPr>
            <a:xfrm>
              <a:off x="7531521" y="3484366"/>
              <a:ext cx="811335" cy="987304"/>
              <a:chOff x="3379425" y="1617275"/>
              <a:chExt cx="1090650" cy="1327200"/>
            </a:xfrm>
          </p:grpSpPr>
          <p:sp>
            <p:nvSpPr>
              <p:cNvPr id="4359" name="Google Shape;43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4"/>
            <p:cNvGrpSpPr/>
            <p:nvPr/>
          </p:nvGrpSpPr>
          <p:grpSpPr>
            <a:xfrm>
              <a:off x="6752546" y="3484366"/>
              <a:ext cx="811428" cy="987304"/>
              <a:chOff x="2332275" y="1617275"/>
              <a:chExt cx="1090775" cy="1327200"/>
            </a:xfrm>
          </p:grpSpPr>
          <p:sp>
            <p:nvSpPr>
              <p:cNvPr id="4363" name="Google Shape;43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64"/>
            <p:cNvGrpSpPr/>
            <p:nvPr/>
          </p:nvGrpSpPr>
          <p:grpSpPr>
            <a:xfrm>
              <a:off x="5973664" y="3484366"/>
              <a:ext cx="811335" cy="987304"/>
              <a:chOff x="1285250" y="1617275"/>
              <a:chExt cx="1090650" cy="1327200"/>
            </a:xfrm>
          </p:grpSpPr>
          <p:sp>
            <p:nvSpPr>
              <p:cNvPr id="4367" name="Google Shape;43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4"/>
            <p:cNvGrpSpPr/>
            <p:nvPr/>
          </p:nvGrpSpPr>
          <p:grpSpPr>
            <a:xfrm>
              <a:off x="5194708" y="3484366"/>
              <a:ext cx="811409" cy="987304"/>
              <a:chOff x="238125" y="1617275"/>
              <a:chExt cx="1090750" cy="1327200"/>
            </a:xfrm>
          </p:grpSpPr>
          <p:sp>
            <p:nvSpPr>
              <p:cNvPr id="4371" name="Google Shape;43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4" name="Google Shape;4374;p64"/>
          <p:cNvGrpSpPr/>
          <p:nvPr/>
        </p:nvGrpSpPr>
        <p:grpSpPr>
          <a:xfrm>
            <a:off x="6844048" y="2276133"/>
            <a:ext cx="1579046" cy="522230"/>
            <a:chOff x="6853641" y="2534077"/>
            <a:chExt cx="1515545" cy="501229"/>
          </a:xfrm>
        </p:grpSpPr>
        <p:grpSp>
          <p:nvGrpSpPr>
            <p:cNvPr id="4375" name="Google Shape;4375;p64"/>
            <p:cNvGrpSpPr/>
            <p:nvPr/>
          </p:nvGrpSpPr>
          <p:grpSpPr>
            <a:xfrm>
              <a:off x="6853641" y="2618923"/>
              <a:ext cx="1515545" cy="324556"/>
              <a:chOff x="6853641" y="2618923"/>
              <a:chExt cx="1515545" cy="324556"/>
            </a:xfrm>
          </p:grpSpPr>
          <p:sp>
            <p:nvSpPr>
              <p:cNvPr id="4376" name="Google Shape;43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1" name="Google Shape;43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64"/>
          <p:cNvGrpSpPr/>
          <p:nvPr/>
        </p:nvGrpSpPr>
        <p:grpSpPr>
          <a:xfrm>
            <a:off x="3438940" y="3151173"/>
            <a:ext cx="1617976" cy="346616"/>
            <a:chOff x="1808063" y="4294338"/>
            <a:chExt cx="3370782" cy="721817"/>
          </a:xfrm>
        </p:grpSpPr>
        <p:sp>
          <p:nvSpPr>
            <p:cNvPr id="4387" name="Google Shape;43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4"/>
          <p:cNvGrpSpPr/>
          <p:nvPr/>
        </p:nvGrpSpPr>
        <p:grpSpPr>
          <a:xfrm>
            <a:off x="5264936" y="3817923"/>
            <a:ext cx="1417067" cy="350605"/>
            <a:chOff x="4234950" y="2101012"/>
            <a:chExt cx="4219974" cy="1044090"/>
          </a:xfrm>
        </p:grpSpPr>
        <p:sp>
          <p:nvSpPr>
            <p:cNvPr id="4398" name="Google Shape;43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4"/>
          <p:cNvGrpSpPr/>
          <p:nvPr/>
        </p:nvGrpSpPr>
        <p:grpSpPr>
          <a:xfrm>
            <a:off x="6840408" y="1808681"/>
            <a:ext cx="1586327" cy="371557"/>
            <a:chOff x="1247650" y="2075423"/>
            <a:chExt cx="6648477" cy="1557238"/>
          </a:xfrm>
        </p:grpSpPr>
        <p:sp>
          <p:nvSpPr>
            <p:cNvPr id="4415" name="Google Shape;44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4"/>
          <p:cNvGrpSpPr/>
          <p:nvPr/>
        </p:nvGrpSpPr>
        <p:grpSpPr>
          <a:xfrm>
            <a:off x="5271678" y="961870"/>
            <a:ext cx="1415601" cy="1648533"/>
            <a:chOff x="1839112" y="2209163"/>
            <a:chExt cx="1918159" cy="2233784"/>
          </a:xfrm>
        </p:grpSpPr>
        <p:sp>
          <p:nvSpPr>
            <p:cNvPr id="4422" name="Google Shape;44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5" name="Google Shape;4425;p64"/>
            <p:cNvCxnSpPr>
              <a:stCxn id="4422" idx="6"/>
              <a:endCxn id="44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26" name="Google Shape;4426;p64"/>
            <p:cNvCxnSpPr>
              <a:stCxn id="4423" idx="4"/>
              <a:endCxn id="44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28" name="Google Shape;4428;p64"/>
            <p:cNvCxnSpPr>
              <a:stCxn id="4427" idx="6"/>
              <a:endCxn id="44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29" name="Google Shape;4429;p64"/>
            <p:cNvCxnSpPr>
              <a:stCxn id="4424" idx="4"/>
              <a:endCxn id="44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27" name="Google Shape;44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2" name="Google Shape;4432;p64"/>
            <p:cNvCxnSpPr>
              <a:endCxn id="44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33" name="Google Shape;4433;p64"/>
          <p:cNvGrpSpPr/>
          <p:nvPr/>
        </p:nvGrpSpPr>
        <p:grpSpPr>
          <a:xfrm>
            <a:off x="3428944" y="979954"/>
            <a:ext cx="1637968" cy="154942"/>
            <a:chOff x="238125" y="2506075"/>
            <a:chExt cx="7115411" cy="673075"/>
          </a:xfrm>
        </p:grpSpPr>
        <p:sp>
          <p:nvSpPr>
            <p:cNvPr id="4434" name="Google Shape;44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4"/>
          <p:cNvGrpSpPr/>
          <p:nvPr/>
        </p:nvGrpSpPr>
        <p:grpSpPr>
          <a:xfrm>
            <a:off x="1969680" y="1294672"/>
            <a:ext cx="1262932" cy="785408"/>
            <a:chOff x="548861" y="389676"/>
            <a:chExt cx="3843371" cy="2390163"/>
          </a:xfrm>
        </p:grpSpPr>
        <p:cxnSp>
          <p:nvCxnSpPr>
            <p:cNvPr id="4440" name="Google Shape;44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41" name="Google Shape;44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42" name="Google Shape;44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43" name="Google Shape;44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44" name="Google Shape;44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45" name="Google Shape;44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6" name="Google Shape;44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47" name="Google Shape;44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64"/>
          <p:cNvGrpSpPr/>
          <p:nvPr/>
        </p:nvGrpSpPr>
        <p:grpSpPr>
          <a:xfrm>
            <a:off x="757812" y="2401550"/>
            <a:ext cx="1412054" cy="633562"/>
            <a:chOff x="1187400" y="2529299"/>
            <a:chExt cx="6769193" cy="2241903"/>
          </a:xfrm>
        </p:grpSpPr>
        <p:sp>
          <p:nvSpPr>
            <p:cNvPr id="4454" name="Google Shape;44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55" name="Google Shape;44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56" name="Google Shape;44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57" name="Google Shape;44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58" name="Google Shape;44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59" name="Google Shape;44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460" name="Google Shape;44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461" name="Google Shape;4461;p64"/>
            <p:cNvCxnSpPr>
              <a:stCxn id="4454" idx="2"/>
              <a:endCxn id="44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62" name="Google Shape;4462;p64"/>
            <p:cNvCxnSpPr>
              <a:stCxn id="4456" idx="0"/>
              <a:endCxn id="44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63" name="Google Shape;4463;p64"/>
            <p:cNvCxnSpPr>
              <a:stCxn id="4456" idx="2"/>
              <a:endCxn id="44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64" name="Google Shape;4464;p64"/>
            <p:cNvCxnSpPr>
              <a:stCxn id="4457" idx="0"/>
              <a:endCxn id="44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65" name="Google Shape;4465;p64"/>
            <p:cNvCxnSpPr>
              <a:stCxn id="4455" idx="2"/>
              <a:endCxn id="44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66" name="Google Shape;4466;p64"/>
            <p:cNvCxnSpPr>
              <a:stCxn id="4459" idx="0"/>
              <a:endCxn id="44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67" name="Google Shape;4467;p64"/>
          <p:cNvGrpSpPr/>
          <p:nvPr/>
        </p:nvGrpSpPr>
        <p:grpSpPr>
          <a:xfrm>
            <a:off x="6844058" y="2894258"/>
            <a:ext cx="1579035" cy="540873"/>
            <a:chOff x="6895650" y="3126697"/>
            <a:chExt cx="1436662" cy="492105"/>
          </a:xfrm>
        </p:grpSpPr>
        <p:sp>
          <p:nvSpPr>
            <p:cNvPr id="4468" name="Google Shape;44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3" name="Google Shape;4473;p64"/>
            <p:cNvGrpSpPr/>
            <p:nvPr/>
          </p:nvGrpSpPr>
          <p:grpSpPr>
            <a:xfrm>
              <a:off x="6995957" y="3335810"/>
              <a:ext cx="1230393" cy="71754"/>
              <a:chOff x="6995957" y="3287964"/>
              <a:chExt cx="1230393" cy="71754"/>
            </a:xfrm>
          </p:grpSpPr>
          <p:sp>
            <p:nvSpPr>
              <p:cNvPr id="4474" name="Google Shape;44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9" name="Google Shape;4479;p64"/>
          <p:cNvGrpSpPr/>
          <p:nvPr/>
        </p:nvGrpSpPr>
        <p:grpSpPr>
          <a:xfrm>
            <a:off x="6842640" y="3531021"/>
            <a:ext cx="1581862" cy="650625"/>
            <a:chOff x="6777990" y="3710194"/>
            <a:chExt cx="1646915" cy="677382"/>
          </a:xfrm>
        </p:grpSpPr>
        <p:grpSp>
          <p:nvGrpSpPr>
            <p:cNvPr id="4480" name="Google Shape;4480;p64"/>
            <p:cNvGrpSpPr/>
            <p:nvPr/>
          </p:nvGrpSpPr>
          <p:grpSpPr>
            <a:xfrm>
              <a:off x="6777990" y="3874492"/>
              <a:ext cx="411129" cy="513083"/>
              <a:chOff x="6777990" y="3874492"/>
              <a:chExt cx="411129" cy="513083"/>
            </a:xfrm>
          </p:grpSpPr>
          <p:cxnSp>
            <p:nvCxnSpPr>
              <p:cNvPr id="4481" name="Google Shape;44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82" name="Google Shape;44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64"/>
            <p:cNvGrpSpPr/>
            <p:nvPr/>
          </p:nvGrpSpPr>
          <p:grpSpPr>
            <a:xfrm>
              <a:off x="7188425" y="3710194"/>
              <a:ext cx="411123" cy="520535"/>
              <a:chOff x="7188425" y="3710194"/>
              <a:chExt cx="411123" cy="520535"/>
            </a:xfrm>
          </p:grpSpPr>
          <p:cxnSp>
            <p:nvCxnSpPr>
              <p:cNvPr id="4484" name="Google Shape;44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85" name="Google Shape;44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64"/>
            <p:cNvGrpSpPr/>
            <p:nvPr/>
          </p:nvGrpSpPr>
          <p:grpSpPr>
            <a:xfrm>
              <a:off x="7603341" y="3874492"/>
              <a:ext cx="411474" cy="513083"/>
              <a:chOff x="7603341" y="3874492"/>
              <a:chExt cx="411474" cy="513083"/>
            </a:xfrm>
          </p:grpSpPr>
          <p:cxnSp>
            <p:nvCxnSpPr>
              <p:cNvPr id="4487" name="Google Shape;44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88" name="Google Shape;44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64"/>
            <p:cNvGrpSpPr/>
            <p:nvPr/>
          </p:nvGrpSpPr>
          <p:grpSpPr>
            <a:xfrm>
              <a:off x="8013776" y="3722847"/>
              <a:ext cx="411129" cy="507881"/>
              <a:chOff x="8013776" y="3722847"/>
              <a:chExt cx="411129" cy="507881"/>
            </a:xfrm>
          </p:grpSpPr>
          <p:cxnSp>
            <p:nvCxnSpPr>
              <p:cNvPr id="4490" name="Google Shape;44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91" name="Google Shape;44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64"/>
          <p:cNvGrpSpPr/>
          <p:nvPr/>
        </p:nvGrpSpPr>
        <p:grpSpPr>
          <a:xfrm>
            <a:off x="5262155" y="2703861"/>
            <a:ext cx="1421889" cy="1020603"/>
            <a:chOff x="5190863" y="2824811"/>
            <a:chExt cx="1544860" cy="1108869"/>
          </a:xfrm>
        </p:grpSpPr>
        <p:grpSp>
          <p:nvGrpSpPr>
            <p:cNvPr id="4493" name="Google Shape;4493;p64"/>
            <p:cNvGrpSpPr/>
            <p:nvPr/>
          </p:nvGrpSpPr>
          <p:grpSpPr>
            <a:xfrm>
              <a:off x="5938695" y="3176919"/>
              <a:ext cx="685761" cy="404739"/>
              <a:chOff x="5938695" y="3176919"/>
              <a:chExt cx="685761" cy="404739"/>
            </a:xfrm>
          </p:grpSpPr>
          <p:grpSp>
            <p:nvGrpSpPr>
              <p:cNvPr id="4494" name="Google Shape;4494;p64"/>
              <p:cNvGrpSpPr/>
              <p:nvPr/>
            </p:nvGrpSpPr>
            <p:grpSpPr>
              <a:xfrm>
                <a:off x="5938695" y="3176919"/>
                <a:ext cx="685761" cy="404739"/>
                <a:chOff x="5938695" y="3176919"/>
                <a:chExt cx="685761" cy="404739"/>
              </a:xfrm>
            </p:grpSpPr>
            <p:sp>
              <p:nvSpPr>
                <p:cNvPr id="4495" name="Google Shape;44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4"/>
            <p:cNvGrpSpPr/>
            <p:nvPr/>
          </p:nvGrpSpPr>
          <p:grpSpPr>
            <a:xfrm>
              <a:off x="5305233" y="3176835"/>
              <a:ext cx="685971" cy="404655"/>
              <a:chOff x="5305233" y="3176835"/>
              <a:chExt cx="685971" cy="404655"/>
            </a:xfrm>
          </p:grpSpPr>
          <p:grpSp>
            <p:nvGrpSpPr>
              <p:cNvPr id="4499" name="Google Shape;4499;p64"/>
              <p:cNvGrpSpPr/>
              <p:nvPr/>
            </p:nvGrpSpPr>
            <p:grpSpPr>
              <a:xfrm>
                <a:off x="5305233" y="3176835"/>
                <a:ext cx="685971" cy="404655"/>
                <a:chOff x="5305233" y="3176835"/>
                <a:chExt cx="685971" cy="404655"/>
              </a:xfrm>
            </p:grpSpPr>
            <p:sp>
              <p:nvSpPr>
                <p:cNvPr id="4500" name="Google Shape;45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2" name="Google Shape;45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4" name="Google Shape;4504;p64"/>
            <p:cNvGrpSpPr/>
            <p:nvPr/>
          </p:nvGrpSpPr>
          <p:grpSpPr>
            <a:xfrm>
              <a:off x="5657361" y="2824811"/>
              <a:ext cx="1078361" cy="404655"/>
              <a:chOff x="5657361" y="2824811"/>
              <a:chExt cx="1078361" cy="404655"/>
            </a:xfrm>
          </p:grpSpPr>
          <p:grpSp>
            <p:nvGrpSpPr>
              <p:cNvPr id="4505" name="Google Shape;4505;p64"/>
              <p:cNvGrpSpPr/>
              <p:nvPr/>
            </p:nvGrpSpPr>
            <p:grpSpPr>
              <a:xfrm>
                <a:off x="5657361" y="2824811"/>
                <a:ext cx="1078361" cy="404655"/>
                <a:chOff x="5657361" y="2824811"/>
                <a:chExt cx="1078361" cy="404655"/>
              </a:xfrm>
            </p:grpSpPr>
            <p:grpSp>
              <p:nvGrpSpPr>
                <p:cNvPr id="4506" name="Google Shape;4506;p64"/>
                <p:cNvGrpSpPr/>
                <p:nvPr/>
              </p:nvGrpSpPr>
              <p:grpSpPr>
                <a:xfrm>
                  <a:off x="5938485" y="2824811"/>
                  <a:ext cx="797237" cy="404655"/>
                  <a:chOff x="5938485" y="2824811"/>
                  <a:chExt cx="797237" cy="404655"/>
                </a:xfrm>
              </p:grpSpPr>
              <p:sp>
                <p:nvSpPr>
                  <p:cNvPr id="4507" name="Google Shape;45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9" name="Google Shape;45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4"/>
            <p:cNvGrpSpPr/>
            <p:nvPr/>
          </p:nvGrpSpPr>
          <p:grpSpPr>
            <a:xfrm>
              <a:off x="5190863" y="3528942"/>
              <a:ext cx="1078026" cy="404739"/>
              <a:chOff x="5190863" y="3528942"/>
              <a:chExt cx="1078026" cy="404739"/>
            </a:xfrm>
          </p:grpSpPr>
          <p:sp>
            <p:nvSpPr>
              <p:cNvPr id="4512" name="Google Shape;45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3" name="Google Shape;4513;p64"/>
              <p:cNvGrpSpPr/>
              <p:nvPr/>
            </p:nvGrpSpPr>
            <p:grpSpPr>
              <a:xfrm>
                <a:off x="5190863" y="3528942"/>
                <a:ext cx="1078026" cy="404739"/>
                <a:chOff x="5190863" y="3528942"/>
                <a:chExt cx="1078026" cy="404739"/>
              </a:xfrm>
            </p:grpSpPr>
            <p:sp>
              <p:nvSpPr>
                <p:cNvPr id="4514" name="Google Shape;45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16" name="Google Shape;4516;p64"/>
          <p:cNvGrpSpPr/>
          <p:nvPr/>
        </p:nvGrpSpPr>
        <p:grpSpPr>
          <a:xfrm>
            <a:off x="728162" y="1268329"/>
            <a:ext cx="1086719" cy="879487"/>
            <a:chOff x="803162" y="1474292"/>
            <a:chExt cx="1086719" cy="879487"/>
          </a:xfrm>
        </p:grpSpPr>
        <p:grpSp>
          <p:nvGrpSpPr>
            <p:cNvPr id="4517" name="Google Shape;4517;p64"/>
            <p:cNvGrpSpPr/>
            <p:nvPr/>
          </p:nvGrpSpPr>
          <p:grpSpPr>
            <a:xfrm>
              <a:off x="803162" y="1625948"/>
              <a:ext cx="445856" cy="576579"/>
              <a:chOff x="803162" y="1625948"/>
              <a:chExt cx="445856" cy="576579"/>
            </a:xfrm>
          </p:grpSpPr>
          <p:sp>
            <p:nvSpPr>
              <p:cNvPr id="4518" name="Google Shape;45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64"/>
              <p:cNvGrpSpPr/>
              <p:nvPr/>
            </p:nvGrpSpPr>
            <p:grpSpPr>
              <a:xfrm>
                <a:off x="1056023" y="1625948"/>
                <a:ext cx="192995" cy="576579"/>
                <a:chOff x="1056023" y="1625948"/>
                <a:chExt cx="192995" cy="576579"/>
              </a:xfrm>
            </p:grpSpPr>
            <p:sp>
              <p:nvSpPr>
                <p:cNvPr id="4520" name="Google Shape;45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64"/>
            <p:cNvGrpSpPr/>
            <p:nvPr/>
          </p:nvGrpSpPr>
          <p:grpSpPr>
            <a:xfrm>
              <a:off x="1371406" y="1474292"/>
              <a:ext cx="518475" cy="879487"/>
              <a:chOff x="1398231" y="1474292"/>
              <a:chExt cx="518475" cy="879487"/>
            </a:xfrm>
          </p:grpSpPr>
          <p:grpSp>
            <p:nvGrpSpPr>
              <p:cNvPr id="4526" name="Google Shape;4526;p64"/>
              <p:cNvGrpSpPr/>
              <p:nvPr/>
            </p:nvGrpSpPr>
            <p:grpSpPr>
              <a:xfrm>
                <a:off x="1398231" y="1474292"/>
                <a:ext cx="518475" cy="341643"/>
                <a:chOff x="1398231" y="1474292"/>
                <a:chExt cx="518475" cy="341643"/>
              </a:xfrm>
            </p:grpSpPr>
            <p:sp>
              <p:nvSpPr>
                <p:cNvPr id="4527" name="Google Shape;45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64"/>
                <p:cNvGrpSpPr/>
                <p:nvPr/>
              </p:nvGrpSpPr>
              <p:grpSpPr>
                <a:xfrm>
                  <a:off x="1616453" y="1474292"/>
                  <a:ext cx="300253" cy="341643"/>
                  <a:chOff x="1616453" y="1475379"/>
                  <a:chExt cx="300253" cy="341643"/>
                </a:xfrm>
              </p:grpSpPr>
              <p:sp>
                <p:nvSpPr>
                  <p:cNvPr id="4529" name="Google Shape;45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64"/>
                  <p:cNvGrpSpPr/>
                  <p:nvPr/>
                </p:nvGrpSpPr>
                <p:grpSpPr>
                  <a:xfrm>
                    <a:off x="1839639" y="1475379"/>
                    <a:ext cx="77067" cy="341643"/>
                    <a:chOff x="1839639" y="1475379"/>
                    <a:chExt cx="77067" cy="341643"/>
                  </a:xfrm>
                </p:grpSpPr>
                <p:sp>
                  <p:nvSpPr>
                    <p:cNvPr id="4537" name="Google Shape;45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39" name="Google Shape;4539;p64"/>
              <p:cNvGrpSpPr/>
              <p:nvPr/>
            </p:nvGrpSpPr>
            <p:grpSpPr>
              <a:xfrm>
                <a:off x="1398451" y="2012951"/>
                <a:ext cx="518255" cy="340828"/>
                <a:chOff x="1398451" y="2012951"/>
                <a:chExt cx="518255" cy="340828"/>
              </a:xfrm>
            </p:grpSpPr>
            <p:sp>
              <p:nvSpPr>
                <p:cNvPr id="4540" name="Google Shape;45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64"/>
                <p:cNvGrpSpPr/>
                <p:nvPr/>
              </p:nvGrpSpPr>
              <p:grpSpPr>
                <a:xfrm>
                  <a:off x="1616453" y="2012951"/>
                  <a:ext cx="300253" cy="340828"/>
                  <a:chOff x="1616453" y="2013538"/>
                  <a:chExt cx="300253" cy="340828"/>
                </a:xfrm>
              </p:grpSpPr>
              <p:sp>
                <p:nvSpPr>
                  <p:cNvPr id="4542" name="Google Shape;45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9" name="Google Shape;4549;p64"/>
                  <p:cNvGrpSpPr/>
                  <p:nvPr/>
                </p:nvGrpSpPr>
                <p:grpSpPr>
                  <a:xfrm>
                    <a:off x="1839639" y="2013538"/>
                    <a:ext cx="77067" cy="340828"/>
                    <a:chOff x="1839639" y="2013538"/>
                    <a:chExt cx="77067" cy="340828"/>
                  </a:xfrm>
                </p:grpSpPr>
                <p:sp>
                  <p:nvSpPr>
                    <p:cNvPr id="4550" name="Google Shape;45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2" name="Google Shape;4552;p64"/>
          <p:cNvGrpSpPr/>
          <p:nvPr/>
        </p:nvGrpSpPr>
        <p:grpSpPr>
          <a:xfrm>
            <a:off x="724986" y="3399516"/>
            <a:ext cx="1368681" cy="682918"/>
            <a:chOff x="724986" y="3605478"/>
            <a:chExt cx="1368681" cy="682918"/>
          </a:xfrm>
        </p:grpSpPr>
        <p:grpSp>
          <p:nvGrpSpPr>
            <p:cNvPr id="4553" name="Google Shape;4553;p64"/>
            <p:cNvGrpSpPr/>
            <p:nvPr/>
          </p:nvGrpSpPr>
          <p:grpSpPr>
            <a:xfrm>
              <a:off x="1289102" y="3823629"/>
              <a:ext cx="240442" cy="250435"/>
              <a:chOff x="-165066" y="3843615"/>
              <a:chExt cx="221259" cy="230455"/>
            </a:xfrm>
          </p:grpSpPr>
          <p:sp>
            <p:nvSpPr>
              <p:cNvPr id="4554" name="Google Shape;45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4"/>
            <p:cNvGrpSpPr/>
            <p:nvPr/>
          </p:nvGrpSpPr>
          <p:grpSpPr>
            <a:xfrm>
              <a:off x="724986" y="3605478"/>
              <a:ext cx="1368681" cy="682918"/>
              <a:chOff x="724986" y="3605478"/>
              <a:chExt cx="1368681" cy="682918"/>
            </a:xfrm>
          </p:grpSpPr>
          <p:grpSp>
            <p:nvGrpSpPr>
              <p:cNvPr id="4575" name="Google Shape;4575;p64"/>
              <p:cNvGrpSpPr/>
              <p:nvPr/>
            </p:nvGrpSpPr>
            <p:grpSpPr>
              <a:xfrm>
                <a:off x="1498221" y="4047614"/>
                <a:ext cx="529172" cy="240783"/>
                <a:chOff x="1498221" y="4047614"/>
                <a:chExt cx="529172" cy="240783"/>
              </a:xfrm>
            </p:grpSpPr>
            <p:grpSp>
              <p:nvGrpSpPr>
                <p:cNvPr id="4576" name="Google Shape;4576;p64"/>
                <p:cNvGrpSpPr/>
                <p:nvPr/>
              </p:nvGrpSpPr>
              <p:grpSpPr>
                <a:xfrm>
                  <a:off x="1826655" y="4224370"/>
                  <a:ext cx="200738" cy="25631"/>
                  <a:chOff x="1826655" y="4224370"/>
                  <a:chExt cx="200738" cy="25631"/>
                </a:xfrm>
              </p:grpSpPr>
              <p:sp>
                <p:nvSpPr>
                  <p:cNvPr id="4577" name="Google Shape;45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4"/>
                <p:cNvGrpSpPr/>
                <p:nvPr/>
              </p:nvGrpSpPr>
              <p:grpSpPr>
                <a:xfrm>
                  <a:off x="1498221" y="4047614"/>
                  <a:ext cx="328444" cy="240783"/>
                  <a:chOff x="1498221" y="4047614"/>
                  <a:chExt cx="328444" cy="240783"/>
                </a:xfrm>
              </p:grpSpPr>
              <p:sp>
                <p:nvSpPr>
                  <p:cNvPr id="4580" name="Google Shape;45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64"/>
                  <p:cNvGrpSpPr/>
                  <p:nvPr/>
                </p:nvGrpSpPr>
                <p:grpSpPr>
                  <a:xfrm>
                    <a:off x="1498221" y="4047614"/>
                    <a:ext cx="150566" cy="190416"/>
                    <a:chOff x="1498221" y="4047614"/>
                    <a:chExt cx="150566" cy="190416"/>
                  </a:xfrm>
                </p:grpSpPr>
                <p:sp>
                  <p:nvSpPr>
                    <p:cNvPr id="4582" name="Google Shape;45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4" name="Google Shape;4584;p64"/>
              <p:cNvGrpSpPr/>
              <p:nvPr/>
            </p:nvGrpSpPr>
            <p:grpSpPr>
              <a:xfrm>
                <a:off x="1560718" y="3800594"/>
                <a:ext cx="532948" cy="302090"/>
                <a:chOff x="1560718" y="3800594"/>
                <a:chExt cx="532948" cy="302090"/>
              </a:xfrm>
            </p:grpSpPr>
            <p:grpSp>
              <p:nvGrpSpPr>
                <p:cNvPr id="4585" name="Google Shape;4585;p64"/>
                <p:cNvGrpSpPr/>
                <p:nvPr/>
              </p:nvGrpSpPr>
              <p:grpSpPr>
                <a:xfrm>
                  <a:off x="1912179" y="3827344"/>
                  <a:ext cx="181487" cy="25631"/>
                  <a:chOff x="1912179" y="3827344"/>
                  <a:chExt cx="181487" cy="25631"/>
                </a:xfrm>
              </p:grpSpPr>
              <p:sp>
                <p:nvSpPr>
                  <p:cNvPr id="4586" name="Google Shape;45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4"/>
                <p:cNvGrpSpPr/>
                <p:nvPr/>
              </p:nvGrpSpPr>
              <p:grpSpPr>
                <a:xfrm>
                  <a:off x="1912179" y="4044505"/>
                  <a:ext cx="181487" cy="25622"/>
                  <a:chOff x="1912179" y="4044506"/>
                  <a:chExt cx="181487" cy="25622"/>
                </a:xfrm>
              </p:grpSpPr>
              <p:sp>
                <p:nvSpPr>
                  <p:cNvPr id="4589" name="Google Shape;45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4"/>
                <p:cNvGrpSpPr/>
                <p:nvPr/>
              </p:nvGrpSpPr>
              <p:grpSpPr>
                <a:xfrm>
                  <a:off x="1560718" y="3800594"/>
                  <a:ext cx="351472" cy="302090"/>
                  <a:chOff x="1560718" y="3800594"/>
                  <a:chExt cx="351472" cy="302090"/>
                </a:xfrm>
              </p:grpSpPr>
              <p:grpSp>
                <p:nvGrpSpPr>
                  <p:cNvPr id="4592" name="Google Shape;4592;p64"/>
                  <p:cNvGrpSpPr/>
                  <p:nvPr/>
                </p:nvGrpSpPr>
                <p:grpSpPr>
                  <a:xfrm>
                    <a:off x="1560718" y="3842857"/>
                    <a:ext cx="173586" cy="217131"/>
                    <a:chOff x="1560718" y="3842857"/>
                    <a:chExt cx="173586" cy="217131"/>
                  </a:xfrm>
                </p:grpSpPr>
                <p:sp>
                  <p:nvSpPr>
                    <p:cNvPr id="4593" name="Google Shape;45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98" name="Google Shape;45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9" name="Google Shape;4599;p64"/>
              <p:cNvGrpSpPr/>
              <p:nvPr/>
            </p:nvGrpSpPr>
            <p:grpSpPr>
              <a:xfrm>
                <a:off x="785350" y="3605478"/>
                <a:ext cx="535311" cy="249245"/>
                <a:chOff x="785350" y="3605478"/>
                <a:chExt cx="535311" cy="249245"/>
              </a:xfrm>
            </p:grpSpPr>
            <p:grpSp>
              <p:nvGrpSpPr>
                <p:cNvPr id="4600" name="Google Shape;4600;p64"/>
                <p:cNvGrpSpPr/>
                <p:nvPr/>
              </p:nvGrpSpPr>
              <p:grpSpPr>
                <a:xfrm>
                  <a:off x="785350" y="3605478"/>
                  <a:ext cx="376191" cy="102736"/>
                  <a:chOff x="785350" y="3605478"/>
                  <a:chExt cx="376191" cy="102736"/>
                </a:xfrm>
              </p:grpSpPr>
              <p:sp>
                <p:nvSpPr>
                  <p:cNvPr id="4601" name="Google Shape;46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4"/>
                <p:cNvGrpSpPr/>
                <p:nvPr/>
              </p:nvGrpSpPr>
              <p:grpSpPr>
                <a:xfrm>
                  <a:off x="1161530" y="3655851"/>
                  <a:ext cx="159131" cy="198872"/>
                  <a:chOff x="1161530" y="3655851"/>
                  <a:chExt cx="159131" cy="198872"/>
                </a:xfrm>
              </p:grpSpPr>
              <p:sp>
                <p:nvSpPr>
                  <p:cNvPr id="4605" name="Google Shape;46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64"/>
              <p:cNvGrpSpPr/>
              <p:nvPr/>
            </p:nvGrpSpPr>
            <p:grpSpPr>
              <a:xfrm>
                <a:off x="785350" y="4047614"/>
                <a:ext cx="535311" cy="240783"/>
                <a:chOff x="785350" y="4047614"/>
                <a:chExt cx="535311" cy="240783"/>
              </a:xfrm>
            </p:grpSpPr>
            <p:grpSp>
              <p:nvGrpSpPr>
                <p:cNvPr id="4608" name="Google Shape;4608;p64"/>
                <p:cNvGrpSpPr/>
                <p:nvPr/>
              </p:nvGrpSpPr>
              <p:grpSpPr>
                <a:xfrm>
                  <a:off x="1161636" y="4047614"/>
                  <a:ext cx="159025" cy="190415"/>
                  <a:chOff x="1161636" y="4047614"/>
                  <a:chExt cx="159025" cy="190415"/>
                </a:xfrm>
              </p:grpSpPr>
              <p:sp>
                <p:nvSpPr>
                  <p:cNvPr id="4609" name="Google Shape;46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4"/>
                <p:cNvGrpSpPr/>
                <p:nvPr/>
              </p:nvGrpSpPr>
              <p:grpSpPr>
                <a:xfrm>
                  <a:off x="785350" y="4185661"/>
                  <a:ext cx="376191" cy="102736"/>
                  <a:chOff x="785350" y="4185661"/>
                  <a:chExt cx="376191" cy="102736"/>
                </a:xfrm>
              </p:grpSpPr>
              <p:sp>
                <p:nvSpPr>
                  <p:cNvPr id="4612" name="Google Shape;46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5" name="Google Shape;4615;p64"/>
              <p:cNvGrpSpPr/>
              <p:nvPr/>
            </p:nvGrpSpPr>
            <p:grpSpPr>
              <a:xfrm>
                <a:off x="1501054" y="3605478"/>
                <a:ext cx="526340" cy="249240"/>
                <a:chOff x="1501054" y="3605478"/>
                <a:chExt cx="526340" cy="249240"/>
              </a:xfrm>
            </p:grpSpPr>
            <p:grpSp>
              <p:nvGrpSpPr>
                <p:cNvPr id="4616" name="Google Shape;4616;p64"/>
                <p:cNvGrpSpPr/>
                <p:nvPr/>
              </p:nvGrpSpPr>
              <p:grpSpPr>
                <a:xfrm>
                  <a:off x="1834208" y="3643867"/>
                  <a:ext cx="193185" cy="25622"/>
                  <a:chOff x="1834208" y="3643867"/>
                  <a:chExt cx="193185" cy="25622"/>
                </a:xfrm>
              </p:grpSpPr>
              <p:sp>
                <p:nvSpPr>
                  <p:cNvPr id="4617" name="Google Shape;46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4"/>
                <p:cNvGrpSpPr/>
                <p:nvPr/>
              </p:nvGrpSpPr>
              <p:grpSpPr>
                <a:xfrm>
                  <a:off x="1501054" y="3605478"/>
                  <a:ext cx="333165" cy="249240"/>
                  <a:chOff x="1501054" y="3605478"/>
                  <a:chExt cx="333165" cy="249240"/>
                </a:xfrm>
              </p:grpSpPr>
              <p:sp>
                <p:nvSpPr>
                  <p:cNvPr id="4620" name="Google Shape;46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1" name="Google Shape;4621;p64"/>
                  <p:cNvGrpSpPr/>
                  <p:nvPr/>
                </p:nvGrpSpPr>
                <p:grpSpPr>
                  <a:xfrm>
                    <a:off x="1501054" y="3655851"/>
                    <a:ext cx="155286" cy="198867"/>
                    <a:chOff x="1501054" y="3655851"/>
                    <a:chExt cx="155286" cy="198867"/>
                  </a:xfrm>
                </p:grpSpPr>
                <p:sp>
                  <p:nvSpPr>
                    <p:cNvPr id="4622" name="Google Shape;46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4" name="Google Shape;4624;p64"/>
              <p:cNvGrpSpPr/>
              <p:nvPr/>
            </p:nvGrpSpPr>
            <p:grpSpPr>
              <a:xfrm>
                <a:off x="724986" y="3800594"/>
                <a:ext cx="532950" cy="302090"/>
                <a:chOff x="724986" y="3800594"/>
                <a:chExt cx="532950" cy="302090"/>
              </a:xfrm>
            </p:grpSpPr>
            <p:grpSp>
              <p:nvGrpSpPr>
                <p:cNvPr id="4625" name="Google Shape;4625;p64"/>
                <p:cNvGrpSpPr/>
                <p:nvPr/>
              </p:nvGrpSpPr>
              <p:grpSpPr>
                <a:xfrm>
                  <a:off x="724986" y="4044367"/>
                  <a:ext cx="181314" cy="25626"/>
                  <a:chOff x="724986" y="4044367"/>
                  <a:chExt cx="181314" cy="25626"/>
                </a:xfrm>
              </p:grpSpPr>
              <p:sp>
                <p:nvSpPr>
                  <p:cNvPr id="4626" name="Google Shape;46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4"/>
                <p:cNvGrpSpPr/>
                <p:nvPr/>
              </p:nvGrpSpPr>
              <p:grpSpPr>
                <a:xfrm>
                  <a:off x="906290" y="3800594"/>
                  <a:ext cx="351646" cy="302090"/>
                  <a:chOff x="906290" y="3800594"/>
                  <a:chExt cx="351646" cy="302090"/>
                </a:xfrm>
              </p:grpSpPr>
              <p:grpSp>
                <p:nvGrpSpPr>
                  <p:cNvPr id="4629" name="Google Shape;4629;p64"/>
                  <p:cNvGrpSpPr/>
                  <p:nvPr/>
                </p:nvGrpSpPr>
                <p:grpSpPr>
                  <a:xfrm>
                    <a:off x="1084172" y="3842857"/>
                    <a:ext cx="173764" cy="217131"/>
                    <a:chOff x="1084172" y="3842857"/>
                    <a:chExt cx="173764" cy="217131"/>
                  </a:xfrm>
                </p:grpSpPr>
                <p:grpSp>
                  <p:nvGrpSpPr>
                    <p:cNvPr id="4630" name="Google Shape;4630;p64"/>
                    <p:cNvGrpSpPr/>
                    <p:nvPr/>
                  </p:nvGrpSpPr>
                  <p:grpSpPr>
                    <a:xfrm>
                      <a:off x="1156862" y="3936509"/>
                      <a:ext cx="101073" cy="25622"/>
                      <a:chOff x="1156862" y="3936509"/>
                      <a:chExt cx="101073" cy="25622"/>
                    </a:xfrm>
                  </p:grpSpPr>
                  <p:sp>
                    <p:nvSpPr>
                      <p:cNvPr id="4631" name="Google Shape;46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4" name="Google Shape;46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64"/>
                <p:cNvGrpSpPr/>
                <p:nvPr/>
              </p:nvGrpSpPr>
              <p:grpSpPr>
                <a:xfrm>
                  <a:off x="724986" y="3830189"/>
                  <a:ext cx="189533" cy="25626"/>
                  <a:chOff x="724986" y="3830189"/>
                  <a:chExt cx="189533" cy="25626"/>
                </a:xfrm>
              </p:grpSpPr>
              <p:sp>
                <p:nvSpPr>
                  <p:cNvPr id="4637" name="Google Shape;46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39" name="Google Shape;4639;p64"/>
          <p:cNvGrpSpPr/>
          <p:nvPr/>
        </p:nvGrpSpPr>
        <p:grpSpPr>
          <a:xfrm>
            <a:off x="2253298" y="2249677"/>
            <a:ext cx="948701" cy="935378"/>
            <a:chOff x="2253298" y="2428317"/>
            <a:chExt cx="948701" cy="935378"/>
          </a:xfrm>
        </p:grpSpPr>
        <p:sp>
          <p:nvSpPr>
            <p:cNvPr id="4640" name="Google Shape;46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4676"/>
        <p:cNvGrpSpPr/>
        <p:nvPr/>
      </p:nvGrpSpPr>
      <p:grpSpPr>
        <a:xfrm>
          <a:off x="0" y="0"/>
          <a:ext cx="0" cy="0"/>
          <a:chOff x="0" y="0"/>
          <a:chExt cx="0" cy="0"/>
        </a:xfrm>
      </p:grpSpPr>
      <p:grpSp>
        <p:nvGrpSpPr>
          <p:cNvPr id="4677" name="Google Shape;4677;p65"/>
          <p:cNvGrpSpPr/>
          <p:nvPr/>
        </p:nvGrpSpPr>
        <p:grpSpPr>
          <a:xfrm>
            <a:off x="3339744" y="952977"/>
            <a:ext cx="2363393" cy="1017867"/>
            <a:chOff x="3292400" y="1219146"/>
            <a:chExt cx="2615240" cy="1110239"/>
          </a:xfrm>
        </p:grpSpPr>
        <p:sp>
          <p:nvSpPr>
            <p:cNvPr id="4678" name="Google Shape;46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79" name="Google Shape;46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80" name="Google Shape;46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81" name="Google Shape;46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82" name="Google Shape;46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83" name="Google Shape;46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84" name="Google Shape;46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85" name="Google Shape;46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86" name="Google Shape;46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87" name="Google Shape;46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88" name="Google Shape;46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89" name="Google Shape;46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90" name="Google Shape;46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91" name="Google Shape;46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92" name="Google Shape;4692;p65"/>
            <p:cNvGrpSpPr/>
            <p:nvPr/>
          </p:nvGrpSpPr>
          <p:grpSpPr>
            <a:xfrm>
              <a:off x="3748438" y="1378608"/>
              <a:ext cx="2159202" cy="903971"/>
              <a:chOff x="1683525" y="2179850"/>
              <a:chExt cx="4519050" cy="2134525"/>
            </a:xfrm>
          </p:grpSpPr>
          <p:sp>
            <p:nvSpPr>
              <p:cNvPr id="4693" name="Google Shape;46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94" name="Google Shape;46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95" name="Google Shape;46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96" name="Google Shape;46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97" name="Google Shape;46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98" name="Google Shape;46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99" name="Google Shape;46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00" name="Google Shape;47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01" name="Google Shape;47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02" name="Google Shape;47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03" name="Google Shape;47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04" name="Google Shape;47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05" name="Google Shape;4705;p65"/>
          <p:cNvGraphicFramePr/>
          <p:nvPr/>
        </p:nvGraphicFramePr>
        <p:xfrm>
          <a:off x="5935838" y="2130450"/>
          <a:ext cx="2491300" cy="868600"/>
        </p:xfrm>
        <a:graphic>
          <a:graphicData uri="http://schemas.openxmlformats.org/drawingml/2006/table">
            <a:tbl>
              <a:tblPr>
                <a:noFill/>
                <a:tableStyleId>{473B3E0B-3D50-41B8-85B3-2AD6DEF5503C}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06" name="Google Shape;4706;p65"/>
          <p:cNvGrpSpPr/>
          <p:nvPr/>
        </p:nvGrpSpPr>
        <p:grpSpPr>
          <a:xfrm>
            <a:off x="5913087" y="3189047"/>
            <a:ext cx="2519825" cy="1001454"/>
            <a:chOff x="1906114" y="789980"/>
            <a:chExt cx="1487676" cy="606868"/>
          </a:xfrm>
        </p:grpSpPr>
        <p:cxnSp>
          <p:nvCxnSpPr>
            <p:cNvPr id="4707" name="Google Shape;47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08" name="Google Shape;47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09" name="Google Shape;47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10" name="Google Shape;47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11" name="Google Shape;47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12" name="Google Shape;47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13" name="Google Shape;47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14" name="Google Shape;47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21" name="Google Shape;47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22" name="Google Shape;47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23" name="Google Shape;47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5"/>
          <p:cNvGrpSpPr/>
          <p:nvPr/>
        </p:nvGrpSpPr>
        <p:grpSpPr>
          <a:xfrm>
            <a:off x="712562" y="998005"/>
            <a:ext cx="2394370" cy="976502"/>
            <a:chOff x="749309" y="1112739"/>
            <a:chExt cx="2371603" cy="976502"/>
          </a:xfrm>
        </p:grpSpPr>
        <p:sp>
          <p:nvSpPr>
            <p:cNvPr id="4725" name="Google Shape;47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757" name="Google Shape;4757;p65"/>
          <p:cNvGraphicFramePr/>
          <p:nvPr/>
        </p:nvGraphicFramePr>
        <p:xfrm>
          <a:off x="5935863" y="996300"/>
          <a:ext cx="2491300" cy="976425"/>
        </p:xfrm>
        <a:graphic>
          <a:graphicData uri="http://schemas.openxmlformats.org/drawingml/2006/table">
            <a:tbl>
              <a:tblPr>
                <a:noFill/>
                <a:tableStyleId>{473B3E0B-3D50-41B8-85B3-2AD6DEF5503C}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758" name="Google Shape;4758;p65"/>
          <p:cNvGraphicFramePr/>
          <p:nvPr/>
        </p:nvGraphicFramePr>
        <p:xfrm>
          <a:off x="3342575" y="2130450"/>
          <a:ext cx="2363400" cy="868575"/>
        </p:xfrm>
        <a:graphic>
          <a:graphicData uri="http://schemas.openxmlformats.org/drawingml/2006/table">
            <a:tbl>
              <a:tblPr>
                <a:noFill/>
                <a:tableStyleId>{473B3E0B-3D50-41B8-85B3-2AD6DEF5503C}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59" name="Google Shape;4759;p65"/>
          <p:cNvGrpSpPr/>
          <p:nvPr/>
        </p:nvGrpSpPr>
        <p:grpSpPr>
          <a:xfrm>
            <a:off x="4086504" y="2517093"/>
            <a:ext cx="1517436" cy="74460"/>
            <a:chOff x="3980086" y="2804397"/>
            <a:chExt cx="1227600" cy="66900"/>
          </a:xfrm>
        </p:grpSpPr>
        <p:sp>
          <p:nvSpPr>
            <p:cNvPr id="4760" name="Google Shape;47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65"/>
          <p:cNvGrpSpPr/>
          <p:nvPr/>
        </p:nvGrpSpPr>
        <p:grpSpPr>
          <a:xfrm>
            <a:off x="4711569" y="2809680"/>
            <a:ext cx="892956" cy="74460"/>
            <a:chOff x="3980086" y="2804397"/>
            <a:chExt cx="1227600" cy="66900"/>
          </a:xfrm>
        </p:grpSpPr>
        <p:sp>
          <p:nvSpPr>
            <p:cNvPr id="4763" name="Google Shape;47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5"/>
          <p:cNvGrpSpPr/>
          <p:nvPr/>
        </p:nvGrpSpPr>
        <p:grpSpPr>
          <a:xfrm>
            <a:off x="3344661" y="3168563"/>
            <a:ext cx="2363244" cy="1005943"/>
            <a:chOff x="3358415" y="3361302"/>
            <a:chExt cx="2363244" cy="1024695"/>
          </a:xfrm>
        </p:grpSpPr>
        <p:grpSp>
          <p:nvGrpSpPr>
            <p:cNvPr id="4766" name="Google Shape;4766;p65"/>
            <p:cNvGrpSpPr/>
            <p:nvPr/>
          </p:nvGrpSpPr>
          <p:grpSpPr>
            <a:xfrm>
              <a:off x="3358415" y="3361302"/>
              <a:ext cx="441300" cy="1024695"/>
              <a:chOff x="3358415" y="3361302"/>
              <a:chExt cx="441300" cy="1024695"/>
            </a:xfrm>
          </p:grpSpPr>
          <p:sp>
            <p:nvSpPr>
              <p:cNvPr id="4767" name="Google Shape;47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65"/>
            <p:cNvGrpSpPr/>
            <p:nvPr/>
          </p:nvGrpSpPr>
          <p:grpSpPr>
            <a:xfrm>
              <a:off x="3838901" y="3361302"/>
              <a:ext cx="441300" cy="1024695"/>
              <a:chOff x="3838901" y="3361302"/>
              <a:chExt cx="441300" cy="1024695"/>
            </a:xfrm>
          </p:grpSpPr>
          <p:sp>
            <p:nvSpPr>
              <p:cNvPr id="4774" name="Google Shape;47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5"/>
            <p:cNvGrpSpPr/>
            <p:nvPr/>
          </p:nvGrpSpPr>
          <p:grpSpPr>
            <a:xfrm>
              <a:off x="4319387" y="3361302"/>
              <a:ext cx="441300" cy="1024695"/>
              <a:chOff x="4319387" y="3361302"/>
              <a:chExt cx="441300" cy="1024695"/>
            </a:xfrm>
          </p:grpSpPr>
          <p:sp>
            <p:nvSpPr>
              <p:cNvPr id="4781" name="Google Shape;47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5"/>
            <p:cNvGrpSpPr/>
            <p:nvPr/>
          </p:nvGrpSpPr>
          <p:grpSpPr>
            <a:xfrm>
              <a:off x="4799873" y="3361302"/>
              <a:ext cx="441300" cy="1024695"/>
              <a:chOff x="4799873" y="3361302"/>
              <a:chExt cx="441300" cy="1024695"/>
            </a:xfrm>
          </p:grpSpPr>
          <p:sp>
            <p:nvSpPr>
              <p:cNvPr id="4788" name="Google Shape;47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5"/>
            <p:cNvGrpSpPr/>
            <p:nvPr/>
          </p:nvGrpSpPr>
          <p:grpSpPr>
            <a:xfrm>
              <a:off x="5280360" y="3361302"/>
              <a:ext cx="441300" cy="1024695"/>
              <a:chOff x="5280360" y="3361302"/>
              <a:chExt cx="441300" cy="1024695"/>
            </a:xfrm>
          </p:grpSpPr>
          <p:sp>
            <p:nvSpPr>
              <p:cNvPr id="4795" name="Google Shape;47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01" name="Google Shape;4801;p65"/>
          <p:cNvGraphicFramePr/>
          <p:nvPr/>
        </p:nvGraphicFramePr>
        <p:xfrm>
          <a:off x="711088" y="2130450"/>
          <a:ext cx="2403600" cy="881400"/>
        </p:xfrm>
        <a:graphic>
          <a:graphicData uri="http://schemas.openxmlformats.org/drawingml/2006/table">
            <a:tbl>
              <a:tblPr>
                <a:noFill/>
                <a:tableStyleId>{473B3E0B-3D50-41B8-85B3-2AD6DEF5503C}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02" name="Google Shape;4802;p65"/>
          <p:cNvGrpSpPr/>
          <p:nvPr/>
        </p:nvGrpSpPr>
        <p:grpSpPr>
          <a:xfrm>
            <a:off x="712613" y="3180175"/>
            <a:ext cx="2403614" cy="1005900"/>
            <a:chOff x="726450" y="3372825"/>
            <a:chExt cx="2403614" cy="1005900"/>
          </a:xfrm>
        </p:grpSpPr>
        <p:grpSp>
          <p:nvGrpSpPr>
            <p:cNvPr id="4803" name="Google Shape;4803;p65"/>
            <p:cNvGrpSpPr/>
            <p:nvPr/>
          </p:nvGrpSpPr>
          <p:grpSpPr>
            <a:xfrm>
              <a:off x="726450" y="3696000"/>
              <a:ext cx="2403614" cy="500898"/>
              <a:chOff x="726450" y="3696000"/>
              <a:chExt cx="2403614" cy="500898"/>
            </a:xfrm>
          </p:grpSpPr>
          <p:sp>
            <p:nvSpPr>
              <p:cNvPr id="4804" name="Google Shape;48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05" name="Google Shape;48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06" name="Google Shape;4806;p65"/>
            <p:cNvGrpSpPr/>
            <p:nvPr/>
          </p:nvGrpSpPr>
          <p:grpSpPr>
            <a:xfrm>
              <a:off x="1348050" y="3372825"/>
              <a:ext cx="1720425" cy="1005900"/>
              <a:chOff x="1348050" y="3372825"/>
              <a:chExt cx="1720425" cy="1005900"/>
            </a:xfrm>
          </p:grpSpPr>
          <p:sp>
            <p:nvSpPr>
              <p:cNvPr id="4807" name="Google Shape;48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08" name="Google Shape;48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09" name="Google Shape;48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10" name="Google Shape;48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11" name="Google Shape;48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12" name="Google Shape;4812;p65"/>
            <p:cNvGrpSpPr/>
            <p:nvPr/>
          </p:nvGrpSpPr>
          <p:grpSpPr>
            <a:xfrm>
              <a:off x="1455707" y="3731058"/>
              <a:ext cx="1491150" cy="417657"/>
              <a:chOff x="1455707" y="3731058"/>
              <a:chExt cx="1491150" cy="417657"/>
            </a:xfrm>
          </p:grpSpPr>
          <p:grpSp>
            <p:nvGrpSpPr>
              <p:cNvPr id="4813" name="Google Shape;4813;p65"/>
              <p:cNvGrpSpPr/>
              <p:nvPr/>
            </p:nvGrpSpPr>
            <p:grpSpPr>
              <a:xfrm>
                <a:off x="1472938" y="3745828"/>
                <a:ext cx="72126" cy="53788"/>
                <a:chOff x="1472938" y="3745828"/>
                <a:chExt cx="72126" cy="53788"/>
              </a:xfrm>
            </p:grpSpPr>
            <p:sp>
              <p:nvSpPr>
                <p:cNvPr id="4814" name="Google Shape;48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65"/>
              <p:cNvGrpSpPr/>
              <p:nvPr/>
            </p:nvGrpSpPr>
            <p:grpSpPr>
              <a:xfrm>
                <a:off x="1819181" y="4089633"/>
                <a:ext cx="72126" cy="53788"/>
                <a:chOff x="1819181" y="4089633"/>
                <a:chExt cx="72126" cy="53788"/>
              </a:xfrm>
            </p:grpSpPr>
            <p:sp>
              <p:nvSpPr>
                <p:cNvPr id="4817" name="Google Shape;48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5"/>
              <p:cNvGrpSpPr/>
              <p:nvPr/>
            </p:nvGrpSpPr>
            <p:grpSpPr>
              <a:xfrm>
                <a:off x="1455707" y="4084171"/>
                <a:ext cx="64321" cy="64544"/>
                <a:chOff x="1455707" y="4084171"/>
                <a:chExt cx="64321" cy="64544"/>
              </a:xfrm>
            </p:grpSpPr>
            <p:sp>
              <p:nvSpPr>
                <p:cNvPr id="4820" name="Google Shape;48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5"/>
              <p:cNvGrpSpPr/>
              <p:nvPr/>
            </p:nvGrpSpPr>
            <p:grpSpPr>
              <a:xfrm>
                <a:off x="1818610" y="3731058"/>
                <a:ext cx="64321" cy="64544"/>
                <a:chOff x="1818610" y="3731058"/>
                <a:chExt cx="64321" cy="64544"/>
              </a:xfrm>
            </p:grpSpPr>
            <p:sp>
              <p:nvSpPr>
                <p:cNvPr id="4823" name="Google Shape;48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65"/>
              <p:cNvGrpSpPr/>
              <p:nvPr/>
            </p:nvGrpSpPr>
            <p:grpSpPr>
              <a:xfrm>
                <a:off x="2172491" y="4089633"/>
                <a:ext cx="72126" cy="53788"/>
                <a:chOff x="2172491" y="4089633"/>
                <a:chExt cx="72126" cy="53788"/>
              </a:xfrm>
            </p:grpSpPr>
            <p:sp>
              <p:nvSpPr>
                <p:cNvPr id="4826" name="Google Shape;48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65"/>
              <p:cNvGrpSpPr/>
              <p:nvPr/>
            </p:nvGrpSpPr>
            <p:grpSpPr>
              <a:xfrm>
                <a:off x="2171920" y="3731058"/>
                <a:ext cx="64321" cy="64544"/>
                <a:chOff x="2171920" y="3731058"/>
                <a:chExt cx="64321" cy="64544"/>
              </a:xfrm>
            </p:grpSpPr>
            <p:sp>
              <p:nvSpPr>
                <p:cNvPr id="4829" name="Google Shape;48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5"/>
              <p:cNvGrpSpPr/>
              <p:nvPr/>
            </p:nvGrpSpPr>
            <p:grpSpPr>
              <a:xfrm>
                <a:off x="2874730" y="3745828"/>
                <a:ext cx="72126" cy="53788"/>
                <a:chOff x="2874730" y="3745828"/>
                <a:chExt cx="72126" cy="53788"/>
              </a:xfrm>
            </p:grpSpPr>
            <p:sp>
              <p:nvSpPr>
                <p:cNvPr id="4832" name="Google Shape;48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5"/>
              <p:cNvGrpSpPr/>
              <p:nvPr/>
            </p:nvGrpSpPr>
            <p:grpSpPr>
              <a:xfrm>
                <a:off x="2878589" y="4081481"/>
                <a:ext cx="64321" cy="64544"/>
                <a:chOff x="2878589" y="4081481"/>
                <a:chExt cx="64321" cy="64544"/>
              </a:xfrm>
            </p:grpSpPr>
            <p:sp>
              <p:nvSpPr>
                <p:cNvPr id="4835" name="Google Shape;48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65"/>
              <p:cNvGrpSpPr/>
              <p:nvPr/>
            </p:nvGrpSpPr>
            <p:grpSpPr>
              <a:xfrm>
                <a:off x="2525796" y="4089633"/>
                <a:ext cx="72126" cy="53788"/>
                <a:chOff x="2525796" y="4089633"/>
                <a:chExt cx="72126" cy="53788"/>
              </a:xfrm>
            </p:grpSpPr>
            <p:sp>
              <p:nvSpPr>
                <p:cNvPr id="4838" name="Google Shape;48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65"/>
              <p:cNvGrpSpPr/>
              <p:nvPr/>
            </p:nvGrpSpPr>
            <p:grpSpPr>
              <a:xfrm>
                <a:off x="2525225" y="3731058"/>
                <a:ext cx="64321" cy="64544"/>
                <a:chOff x="2525225" y="3731058"/>
                <a:chExt cx="64321" cy="64544"/>
              </a:xfrm>
            </p:grpSpPr>
            <p:sp>
              <p:nvSpPr>
                <p:cNvPr id="4841" name="Google Shape;48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C21B6-8893-4CC5-BF01-E956B80CD02E}"/>
              </a:ext>
            </a:extLst>
          </p:cNvPr>
          <p:cNvSpPr>
            <a:spLocks noGrp="1"/>
          </p:cNvSpPr>
          <p:nvPr>
            <p:ph type="title"/>
          </p:nvPr>
        </p:nvSpPr>
        <p:spPr/>
        <p:txBody>
          <a:bodyPr/>
          <a:lstStyle/>
          <a:p>
            <a:r>
              <a:rPr lang="en-GB">
                <a:solidFill>
                  <a:srgbClr val="FFFFFF"/>
                </a:solidFill>
              </a:rPr>
              <a:t>The Why</a:t>
            </a:r>
            <a:endParaRPr lang="en-ID">
              <a:solidFill>
                <a:srgbClr val="FFFFFF"/>
              </a:solidFill>
            </a:endParaRPr>
          </a:p>
        </p:txBody>
      </p:sp>
      <p:sp>
        <p:nvSpPr>
          <p:cNvPr id="3" name="Subtitle 2">
            <a:extLst>
              <a:ext uri="{FF2B5EF4-FFF2-40B4-BE49-F238E27FC236}">
                <a16:creationId xmlns:a16="http://schemas.microsoft.com/office/drawing/2014/main" id="{39E5C9A3-9E83-4694-9BBC-8F55D2245EDF}"/>
              </a:ext>
            </a:extLst>
          </p:cNvPr>
          <p:cNvSpPr>
            <a:spLocks noGrp="1"/>
          </p:cNvSpPr>
          <p:nvPr>
            <p:ph type="subTitle" idx="1"/>
          </p:nvPr>
        </p:nvSpPr>
        <p:spPr/>
        <p:txBody>
          <a:bodyPr/>
          <a:lstStyle/>
          <a:p>
            <a:r>
              <a:rPr lang="en-GB">
                <a:solidFill>
                  <a:schemeClr val="bg1"/>
                </a:solidFill>
              </a:rPr>
              <a:t>Since the pixels of a texture (or </a:t>
            </a:r>
            <a:r>
              <a:rPr lang="en-GB" i="1" err="1">
                <a:solidFill>
                  <a:schemeClr val="bg1"/>
                </a:solidFill>
              </a:rPr>
              <a:t>texels</a:t>
            </a:r>
            <a:r>
              <a:rPr lang="en-GB">
                <a:solidFill>
                  <a:schemeClr val="bg1"/>
                </a:solidFill>
              </a:rPr>
              <a:t>) often does not map one-to-one on the pixels of the face, the texture needs to be magnified or minified.</a:t>
            </a:r>
          </a:p>
          <a:p>
            <a:r>
              <a:rPr lang="en-GB">
                <a:solidFill>
                  <a:schemeClr val="bg1"/>
                </a:solidFill>
              </a:rPr>
              <a:t>To achieve this, we can use filtering </a:t>
            </a:r>
            <a:r>
              <a:rPr lang="en-GB">
                <a:solidFill>
                  <a:srgbClr val="FFFFFF"/>
                </a:solidFill>
              </a:rPr>
              <a:t>and mipmaps.</a:t>
            </a:r>
            <a:endParaRPr lang="en-ID">
              <a:solidFill>
                <a:srgbClr val="FFFFFF"/>
              </a:solidFill>
            </a:endParaRPr>
          </a:p>
        </p:txBody>
      </p:sp>
    </p:spTree>
    <p:extLst>
      <p:ext uri="{BB962C8B-B14F-4D97-AF65-F5344CB8AC3E}">
        <p14:creationId xmlns:p14="http://schemas.microsoft.com/office/powerpoint/2010/main" val="1482525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4846"/>
        <p:cNvGrpSpPr/>
        <p:nvPr/>
      </p:nvGrpSpPr>
      <p:grpSpPr>
        <a:xfrm>
          <a:off x="0" y="0"/>
          <a:ext cx="0" cy="0"/>
          <a:chOff x="0" y="0"/>
          <a:chExt cx="0" cy="0"/>
        </a:xfrm>
      </p:grpSpPr>
      <p:grpSp>
        <p:nvGrpSpPr>
          <p:cNvPr id="4847" name="Google Shape;4847;p66"/>
          <p:cNvGrpSpPr/>
          <p:nvPr/>
        </p:nvGrpSpPr>
        <p:grpSpPr>
          <a:xfrm>
            <a:off x="716991" y="971306"/>
            <a:ext cx="845921" cy="690752"/>
            <a:chOff x="732428" y="1198513"/>
            <a:chExt cx="845921" cy="690752"/>
          </a:xfrm>
        </p:grpSpPr>
        <p:grpSp>
          <p:nvGrpSpPr>
            <p:cNvPr id="4848" name="Google Shape;4848;p66"/>
            <p:cNvGrpSpPr/>
            <p:nvPr/>
          </p:nvGrpSpPr>
          <p:grpSpPr>
            <a:xfrm>
              <a:off x="823030" y="1198513"/>
              <a:ext cx="755319" cy="690752"/>
              <a:chOff x="823030" y="1198513"/>
              <a:chExt cx="755319" cy="690752"/>
            </a:xfrm>
          </p:grpSpPr>
          <p:sp>
            <p:nvSpPr>
              <p:cNvPr id="4849" name="Google Shape;48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66"/>
            <p:cNvGrpSpPr/>
            <p:nvPr/>
          </p:nvGrpSpPr>
          <p:grpSpPr>
            <a:xfrm>
              <a:off x="732428" y="1239937"/>
              <a:ext cx="739912" cy="607886"/>
              <a:chOff x="732428" y="1239937"/>
              <a:chExt cx="739912" cy="607886"/>
            </a:xfrm>
          </p:grpSpPr>
          <p:sp>
            <p:nvSpPr>
              <p:cNvPr id="4852" name="Google Shape;48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66"/>
            <p:cNvGrpSpPr/>
            <p:nvPr/>
          </p:nvGrpSpPr>
          <p:grpSpPr>
            <a:xfrm>
              <a:off x="732428" y="1277018"/>
              <a:ext cx="702832" cy="533758"/>
              <a:chOff x="732428" y="1277018"/>
              <a:chExt cx="702832" cy="533758"/>
            </a:xfrm>
          </p:grpSpPr>
          <p:sp>
            <p:nvSpPr>
              <p:cNvPr id="4855" name="Google Shape;48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66"/>
            <p:cNvGrpSpPr/>
            <p:nvPr/>
          </p:nvGrpSpPr>
          <p:grpSpPr>
            <a:xfrm>
              <a:off x="931170" y="1306653"/>
              <a:ext cx="647179" cy="474455"/>
              <a:chOff x="931170" y="1306653"/>
              <a:chExt cx="647179" cy="474455"/>
            </a:xfrm>
          </p:grpSpPr>
          <p:sp>
            <p:nvSpPr>
              <p:cNvPr id="4858" name="Google Shape;48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0" name="Google Shape;48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66"/>
          <p:cNvGrpSpPr/>
          <p:nvPr/>
        </p:nvGrpSpPr>
        <p:grpSpPr>
          <a:xfrm>
            <a:off x="3948600" y="971313"/>
            <a:ext cx="634656" cy="699982"/>
            <a:chOff x="5985650" y="2860025"/>
            <a:chExt cx="1396075" cy="1539775"/>
          </a:xfrm>
        </p:grpSpPr>
        <p:sp>
          <p:nvSpPr>
            <p:cNvPr id="4862" name="Google Shape;48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6"/>
          <p:cNvGrpSpPr/>
          <p:nvPr/>
        </p:nvGrpSpPr>
        <p:grpSpPr>
          <a:xfrm>
            <a:off x="4704250" y="971306"/>
            <a:ext cx="725845" cy="699975"/>
            <a:chOff x="4249973" y="1201875"/>
            <a:chExt cx="1958568" cy="1888762"/>
          </a:xfrm>
        </p:grpSpPr>
        <p:sp>
          <p:nvSpPr>
            <p:cNvPr id="4895" name="Google Shape;48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6" name="Google Shape;4896;p66"/>
            <p:cNvGrpSpPr/>
            <p:nvPr/>
          </p:nvGrpSpPr>
          <p:grpSpPr>
            <a:xfrm>
              <a:off x="5853086" y="1789142"/>
              <a:ext cx="355454" cy="1048099"/>
              <a:chOff x="5576108" y="2016725"/>
              <a:chExt cx="565200" cy="1666560"/>
            </a:xfrm>
          </p:grpSpPr>
          <p:sp>
            <p:nvSpPr>
              <p:cNvPr id="4897" name="Google Shape;48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98" name="Google Shape;48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66"/>
            <p:cNvGrpSpPr/>
            <p:nvPr/>
          </p:nvGrpSpPr>
          <p:grpSpPr>
            <a:xfrm>
              <a:off x="4869455" y="2691676"/>
              <a:ext cx="1013897" cy="398961"/>
              <a:chOff x="4012057" y="3451825"/>
              <a:chExt cx="1612175" cy="634379"/>
            </a:xfrm>
          </p:grpSpPr>
          <p:sp>
            <p:nvSpPr>
              <p:cNvPr id="4900" name="Google Shape;49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01" name="Google Shape;49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6"/>
            <p:cNvGrpSpPr/>
            <p:nvPr/>
          </p:nvGrpSpPr>
          <p:grpSpPr>
            <a:xfrm>
              <a:off x="4276937" y="2155961"/>
              <a:ext cx="651965" cy="891358"/>
              <a:chOff x="3069908" y="2599997"/>
              <a:chExt cx="1036675" cy="1417328"/>
            </a:xfrm>
          </p:grpSpPr>
          <p:sp>
            <p:nvSpPr>
              <p:cNvPr id="4903" name="Google Shape;49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04" name="Google Shape;49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66"/>
            <p:cNvGrpSpPr/>
            <p:nvPr/>
          </p:nvGrpSpPr>
          <p:grpSpPr>
            <a:xfrm>
              <a:off x="5054918" y="1201875"/>
              <a:ext cx="999548" cy="602711"/>
              <a:chOff x="4306958" y="1082925"/>
              <a:chExt cx="1589359" cy="958358"/>
            </a:xfrm>
          </p:grpSpPr>
          <p:sp>
            <p:nvSpPr>
              <p:cNvPr id="4906" name="Google Shape;49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07" name="Google Shape;49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6"/>
            <p:cNvGrpSpPr/>
            <p:nvPr/>
          </p:nvGrpSpPr>
          <p:grpSpPr>
            <a:xfrm>
              <a:off x="4249973" y="1303451"/>
              <a:ext cx="799317" cy="841334"/>
              <a:chOff x="3027033" y="1244439"/>
              <a:chExt cx="1270977" cy="1337786"/>
            </a:xfrm>
          </p:grpSpPr>
          <p:sp>
            <p:nvSpPr>
              <p:cNvPr id="4909" name="Google Shape;49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10" name="Google Shape;49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1" name="Google Shape;4911;p66"/>
          <p:cNvGrpSpPr/>
          <p:nvPr/>
        </p:nvGrpSpPr>
        <p:grpSpPr>
          <a:xfrm>
            <a:off x="4057114" y="1858087"/>
            <a:ext cx="750769" cy="683784"/>
            <a:chOff x="4204684" y="2104422"/>
            <a:chExt cx="699822" cy="637382"/>
          </a:xfrm>
        </p:grpSpPr>
        <p:grpSp>
          <p:nvGrpSpPr>
            <p:cNvPr id="4912" name="Google Shape;4912;p66"/>
            <p:cNvGrpSpPr/>
            <p:nvPr/>
          </p:nvGrpSpPr>
          <p:grpSpPr>
            <a:xfrm>
              <a:off x="4204684" y="2430067"/>
              <a:ext cx="342957" cy="311738"/>
              <a:chOff x="4204684" y="2430067"/>
              <a:chExt cx="342957" cy="311738"/>
            </a:xfrm>
          </p:grpSpPr>
          <p:sp>
            <p:nvSpPr>
              <p:cNvPr id="4913" name="Google Shape;49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6"/>
            <p:cNvGrpSpPr/>
            <p:nvPr/>
          </p:nvGrpSpPr>
          <p:grpSpPr>
            <a:xfrm>
              <a:off x="4561586" y="2430067"/>
              <a:ext cx="342920" cy="311738"/>
              <a:chOff x="4561586" y="2430067"/>
              <a:chExt cx="342920" cy="311738"/>
            </a:xfrm>
          </p:grpSpPr>
          <p:sp>
            <p:nvSpPr>
              <p:cNvPr id="4916" name="Google Shape;49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66"/>
            <p:cNvGrpSpPr/>
            <p:nvPr/>
          </p:nvGrpSpPr>
          <p:grpSpPr>
            <a:xfrm>
              <a:off x="4561586" y="2104422"/>
              <a:ext cx="342920" cy="311738"/>
              <a:chOff x="4561586" y="2104422"/>
              <a:chExt cx="342920" cy="311738"/>
            </a:xfrm>
          </p:grpSpPr>
          <p:sp>
            <p:nvSpPr>
              <p:cNvPr id="4919" name="Google Shape;49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4204684" y="2104422"/>
              <a:ext cx="342957" cy="311664"/>
              <a:chOff x="4204684" y="2104422"/>
              <a:chExt cx="342957" cy="311664"/>
            </a:xfrm>
          </p:grpSpPr>
          <p:sp>
            <p:nvSpPr>
              <p:cNvPr id="4922" name="Google Shape;49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4" name="Google Shape;4924;p66"/>
          <p:cNvGrpSpPr/>
          <p:nvPr/>
        </p:nvGrpSpPr>
        <p:grpSpPr>
          <a:xfrm>
            <a:off x="5521547" y="971301"/>
            <a:ext cx="660591" cy="688867"/>
            <a:chOff x="5830645" y="1267368"/>
            <a:chExt cx="530340" cy="553040"/>
          </a:xfrm>
        </p:grpSpPr>
        <p:sp>
          <p:nvSpPr>
            <p:cNvPr id="4925" name="Google Shape;49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6" name="Google Shape;4926;p66"/>
            <p:cNvGrpSpPr/>
            <p:nvPr/>
          </p:nvGrpSpPr>
          <p:grpSpPr>
            <a:xfrm>
              <a:off x="5830645" y="1267368"/>
              <a:ext cx="259743" cy="269909"/>
              <a:chOff x="5830645" y="1267368"/>
              <a:chExt cx="259743" cy="269909"/>
            </a:xfrm>
          </p:grpSpPr>
          <p:sp>
            <p:nvSpPr>
              <p:cNvPr id="4927" name="Google Shape;49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6101293" y="1267368"/>
              <a:ext cx="259692" cy="269909"/>
              <a:chOff x="6101293" y="1267368"/>
              <a:chExt cx="259692" cy="269909"/>
            </a:xfrm>
          </p:grpSpPr>
          <p:sp>
            <p:nvSpPr>
              <p:cNvPr id="4930" name="Google Shape;49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66"/>
            <p:cNvGrpSpPr/>
            <p:nvPr/>
          </p:nvGrpSpPr>
          <p:grpSpPr>
            <a:xfrm>
              <a:off x="5830645" y="1550500"/>
              <a:ext cx="259692" cy="269909"/>
              <a:chOff x="5830645" y="1550500"/>
              <a:chExt cx="259692" cy="269909"/>
            </a:xfrm>
          </p:grpSpPr>
          <p:sp>
            <p:nvSpPr>
              <p:cNvPr id="4933" name="Google Shape;49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66"/>
            <p:cNvGrpSpPr/>
            <p:nvPr/>
          </p:nvGrpSpPr>
          <p:grpSpPr>
            <a:xfrm>
              <a:off x="6101293" y="1550500"/>
              <a:ext cx="259692" cy="269909"/>
              <a:chOff x="6101293" y="1550500"/>
              <a:chExt cx="259692" cy="269909"/>
            </a:xfrm>
          </p:grpSpPr>
          <p:sp>
            <p:nvSpPr>
              <p:cNvPr id="4936" name="Google Shape;49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8" name="Google Shape;4938;p66"/>
          <p:cNvGrpSpPr/>
          <p:nvPr/>
        </p:nvGrpSpPr>
        <p:grpSpPr>
          <a:xfrm>
            <a:off x="723700" y="1861760"/>
            <a:ext cx="697154" cy="679574"/>
            <a:chOff x="2679875" y="2361475"/>
            <a:chExt cx="780425" cy="760575"/>
          </a:xfrm>
        </p:grpSpPr>
        <p:sp>
          <p:nvSpPr>
            <p:cNvPr id="4939" name="Google Shape;49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6"/>
          <p:cNvGrpSpPr/>
          <p:nvPr/>
        </p:nvGrpSpPr>
        <p:grpSpPr>
          <a:xfrm>
            <a:off x="3122859" y="971352"/>
            <a:ext cx="735829" cy="684547"/>
            <a:chOff x="3351965" y="1148808"/>
            <a:chExt cx="750770" cy="698375"/>
          </a:xfrm>
        </p:grpSpPr>
        <p:grpSp>
          <p:nvGrpSpPr>
            <p:cNvPr id="4946" name="Google Shape;4946;p66"/>
            <p:cNvGrpSpPr/>
            <p:nvPr/>
          </p:nvGrpSpPr>
          <p:grpSpPr>
            <a:xfrm>
              <a:off x="3586796" y="1148808"/>
              <a:ext cx="294857" cy="286830"/>
              <a:chOff x="3750225" y="1774000"/>
              <a:chExt cx="149575" cy="145525"/>
            </a:xfrm>
          </p:grpSpPr>
          <p:sp>
            <p:nvSpPr>
              <p:cNvPr id="4947" name="Google Shape;49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66"/>
            <p:cNvGrpSpPr/>
            <p:nvPr/>
          </p:nvGrpSpPr>
          <p:grpSpPr>
            <a:xfrm>
              <a:off x="3779245" y="1375768"/>
              <a:ext cx="323490" cy="286978"/>
              <a:chOff x="3847850" y="1889150"/>
              <a:chExt cx="164100" cy="145600"/>
            </a:xfrm>
          </p:grpSpPr>
          <p:sp>
            <p:nvSpPr>
              <p:cNvPr id="4950" name="Google Shape;49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6"/>
            <p:cNvGrpSpPr/>
            <p:nvPr/>
          </p:nvGrpSpPr>
          <p:grpSpPr>
            <a:xfrm>
              <a:off x="3351965" y="1330435"/>
              <a:ext cx="295449" cy="285401"/>
              <a:chOff x="3631100" y="1866150"/>
              <a:chExt cx="149875" cy="144800"/>
            </a:xfrm>
          </p:grpSpPr>
          <p:sp>
            <p:nvSpPr>
              <p:cNvPr id="4953" name="Google Shape;49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6"/>
            <p:cNvGrpSpPr/>
            <p:nvPr/>
          </p:nvGrpSpPr>
          <p:grpSpPr>
            <a:xfrm>
              <a:off x="3548208" y="1560352"/>
              <a:ext cx="294808" cy="286830"/>
              <a:chOff x="3730650" y="1982800"/>
              <a:chExt cx="149550" cy="145525"/>
            </a:xfrm>
          </p:grpSpPr>
          <p:sp>
            <p:nvSpPr>
              <p:cNvPr id="4956" name="Google Shape;49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66"/>
          <p:cNvGrpSpPr/>
          <p:nvPr/>
        </p:nvGrpSpPr>
        <p:grpSpPr>
          <a:xfrm>
            <a:off x="7624512" y="971306"/>
            <a:ext cx="804565" cy="677795"/>
            <a:chOff x="7636443" y="1204988"/>
            <a:chExt cx="804565" cy="677795"/>
          </a:xfrm>
        </p:grpSpPr>
        <p:grpSp>
          <p:nvGrpSpPr>
            <p:cNvPr id="4959" name="Google Shape;4959;p66"/>
            <p:cNvGrpSpPr/>
            <p:nvPr/>
          </p:nvGrpSpPr>
          <p:grpSpPr>
            <a:xfrm>
              <a:off x="7636443" y="1509705"/>
              <a:ext cx="804565" cy="373078"/>
              <a:chOff x="7636443" y="1509705"/>
              <a:chExt cx="804565" cy="373078"/>
            </a:xfrm>
          </p:grpSpPr>
          <p:sp>
            <p:nvSpPr>
              <p:cNvPr id="4960" name="Google Shape;49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66"/>
            <p:cNvGrpSpPr/>
            <p:nvPr/>
          </p:nvGrpSpPr>
          <p:grpSpPr>
            <a:xfrm>
              <a:off x="7636443" y="1408133"/>
              <a:ext cx="804565" cy="373078"/>
              <a:chOff x="7636443" y="1408133"/>
              <a:chExt cx="804565" cy="373078"/>
            </a:xfrm>
          </p:grpSpPr>
          <p:sp>
            <p:nvSpPr>
              <p:cNvPr id="4963" name="Google Shape;49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6"/>
            <p:cNvGrpSpPr/>
            <p:nvPr/>
          </p:nvGrpSpPr>
          <p:grpSpPr>
            <a:xfrm>
              <a:off x="7636443" y="1306560"/>
              <a:ext cx="804565" cy="373078"/>
              <a:chOff x="7636443" y="1306560"/>
              <a:chExt cx="804565" cy="373078"/>
            </a:xfrm>
          </p:grpSpPr>
          <p:sp>
            <p:nvSpPr>
              <p:cNvPr id="4966" name="Google Shape;49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6"/>
            <p:cNvGrpSpPr/>
            <p:nvPr/>
          </p:nvGrpSpPr>
          <p:grpSpPr>
            <a:xfrm>
              <a:off x="7636443" y="1204988"/>
              <a:ext cx="804565" cy="373078"/>
              <a:chOff x="7636443" y="1204988"/>
              <a:chExt cx="804565" cy="373078"/>
            </a:xfrm>
          </p:grpSpPr>
          <p:sp>
            <p:nvSpPr>
              <p:cNvPr id="4969" name="Google Shape;49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1" name="Google Shape;4971;p66"/>
          <p:cNvGrpSpPr/>
          <p:nvPr/>
        </p:nvGrpSpPr>
        <p:grpSpPr>
          <a:xfrm>
            <a:off x="4963358" y="1878721"/>
            <a:ext cx="661339" cy="661188"/>
            <a:chOff x="3990000" y="975400"/>
            <a:chExt cx="3934200" cy="3933300"/>
          </a:xfrm>
        </p:grpSpPr>
        <p:sp>
          <p:nvSpPr>
            <p:cNvPr id="4972" name="Google Shape;49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6607006" y="1857359"/>
            <a:ext cx="868881" cy="684241"/>
            <a:chOff x="6598259" y="2078634"/>
            <a:chExt cx="868881" cy="684241"/>
          </a:xfrm>
        </p:grpSpPr>
        <p:sp>
          <p:nvSpPr>
            <p:cNvPr id="4977" name="Google Shape;49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3" name="Google Shape;4983;p66"/>
            <p:cNvGrpSpPr/>
            <p:nvPr/>
          </p:nvGrpSpPr>
          <p:grpSpPr>
            <a:xfrm>
              <a:off x="6808175" y="2078634"/>
              <a:ext cx="452229" cy="684241"/>
              <a:chOff x="6808175" y="2078634"/>
              <a:chExt cx="452229" cy="684241"/>
            </a:xfrm>
          </p:grpSpPr>
          <p:sp>
            <p:nvSpPr>
              <p:cNvPr id="4984" name="Google Shape;49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0" name="Google Shape;4990;p66"/>
              <p:cNvGrpSpPr/>
              <p:nvPr/>
            </p:nvGrpSpPr>
            <p:grpSpPr>
              <a:xfrm>
                <a:off x="6821586" y="2078634"/>
                <a:ext cx="426871" cy="684241"/>
                <a:chOff x="6821586" y="2078634"/>
                <a:chExt cx="426871" cy="684241"/>
              </a:xfrm>
            </p:grpSpPr>
            <p:grpSp>
              <p:nvGrpSpPr>
                <p:cNvPr id="4991" name="Google Shape;4991;p66"/>
                <p:cNvGrpSpPr/>
                <p:nvPr/>
              </p:nvGrpSpPr>
              <p:grpSpPr>
                <a:xfrm>
                  <a:off x="6821586" y="2078634"/>
                  <a:ext cx="426871" cy="684241"/>
                  <a:chOff x="6821586" y="2078634"/>
                  <a:chExt cx="426871" cy="684241"/>
                </a:xfrm>
              </p:grpSpPr>
              <p:sp>
                <p:nvSpPr>
                  <p:cNvPr id="4992" name="Google Shape;49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1" name="Google Shape;50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17" name="Google Shape;5017;p66"/>
          <p:cNvGrpSpPr/>
          <p:nvPr/>
        </p:nvGrpSpPr>
        <p:grpSpPr>
          <a:xfrm>
            <a:off x="5780173" y="1862968"/>
            <a:ext cx="671358" cy="671358"/>
            <a:chOff x="6535625" y="760425"/>
            <a:chExt cx="1665900" cy="1665900"/>
          </a:xfrm>
        </p:grpSpPr>
        <p:sp>
          <p:nvSpPr>
            <p:cNvPr id="5018" name="Google Shape;50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716989" y="3531368"/>
            <a:ext cx="1340789" cy="640830"/>
            <a:chOff x="238125" y="1151100"/>
            <a:chExt cx="7139450" cy="3412300"/>
          </a:xfrm>
        </p:grpSpPr>
        <p:sp>
          <p:nvSpPr>
            <p:cNvPr id="5023" name="Google Shape;50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66"/>
          <p:cNvGrpSpPr/>
          <p:nvPr/>
        </p:nvGrpSpPr>
        <p:grpSpPr>
          <a:xfrm>
            <a:off x="5584212" y="2734649"/>
            <a:ext cx="985357" cy="585764"/>
            <a:chOff x="5145061" y="2881789"/>
            <a:chExt cx="1107641" cy="658458"/>
          </a:xfrm>
        </p:grpSpPr>
        <p:grpSp>
          <p:nvGrpSpPr>
            <p:cNvPr id="5036" name="Google Shape;5036;p66"/>
            <p:cNvGrpSpPr/>
            <p:nvPr/>
          </p:nvGrpSpPr>
          <p:grpSpPr>
            <a:xfrm>
              <a:off x="5722989" y="3244587"/>
              <a:ext cx="529713" cy="295659"/>
              <a:chOff x="5722989" y="3244587"/>
              <a:chExt cx="529713" cy="295659"/>
            </a:xfrm>
          </p:grpSpPr>
          <p:sp>
            <p:nvSpPr>
              <p:cNvPr id="5037" name="Google Shape;50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38" name="Google Shape;50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39" name="Google Shape;5039;p66"/>
            <p:cNvGrpSpPr/>
            <p:nvPr/>
          </p:nvGrpSpPr>
          <p:grpSpPr>
            <a:xfrm>
              <a:off x="5145061" y="3244587"/>
              <a:ext cx="536807" cy="295659"/>
              <a:chOff x="5145061" y="3244587"/>
              <a:chExt cx="536807" cy="295659"/>
            </a:xfrm>
          </p:grpSpPr>
          <p:sp>
            <p:nvSpPr>
              <p:cNvPr id="5040" name="Google Shape;50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41" name="Google Shape;50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42" name="Google Shape;5042;p66"/>
            <p:cNvGrpSpPr/>
            <p:nvPr/>
          </p:nvGrpSpPr>
          <p:grpSpPr>
            <a:xfrm>
              <a:off x="5341327" y="2898245"/>
              <a:ext cx="532309" cy="614891"/>
              <a:chOff x="5341327" y="2898245"/>
              <a:chExt cx="532309" cy="614891"/>
            </a:xfrm>
          </p:grpSpPr>
          <p:sp>
            <p:nvSpPr>
              <p:cNvPr id="5043" name="Google Shape;50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44" name="Google Shape;50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45" name="Google Shape;5045;p66"/>
            <p:cNvGrpSpPr/>
            <p:nvPr/>
          </p:nvGrpSpPr>
          <p:grpSpPr>
            <a:xfrm>
              <a:off x="5532290" y="2881789"/>
              <a:ext cx="620516" cy="305456"/>
              <a:chOff x="5532290" y="2881789"/>
              <a:chExt cx="620516" cy="305456"/>
            </a:xfrm>
          </p:grpSpPr>
          <p:sp>
            <p:nvSpPr>
              <p:cNvPr id="5046" name="Google Shape;50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47" name="Google Shape;50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48" name="Google Shape;5048;p66"/>
          <p:cNvGrpSpPr/>
          <p:nvPr/>
        </p:nvGrpSpPr>
        <p:grpSpPr>
          <a:xfrm>
            <a:off x="8163135" y="3526707"/>
            <a:ext cx="269068" cy="645491"/>
            <a:chOff x="7026852" y="3311869"/>
            <a:chExt cx="434331" cy="1041954"/>
          </a:xfrm>
        </p:grpSpPr>
        <p:sp>
          <p:nvSpPr>
            <p:cNvPr id="5049" name="Google Shape;50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6"/>
          <p:cNvGrpSpPr/>
          <p:nvPr/>
        </p:nvGrpSpPr>
        <p:grpSpPr>
          <a:xfrm>
            <a:off x="6179716" y="3565945"/>
            <a:ext cx="293882" cy="293836"/>
            <a:chOff x="4873519" y="3311869"/>
            <a:chExt cx="499374" cy="499296"/>
          </a:xfrm>
        </p:grpSpPr>
        <p:sp>
          <p:nvSpPr>
            <p:cNvPr id="5053" name="Google Shape;50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6"/>
          <p:cNvGrpSpPr/>
          <p:nvPr/>
        </p:nvGrpSpPr>
        <p:grpSpPr>
          <a:xfrm>
            <a:off x="6179716" y="3878316"/>
            <a:ext cx="293882" cy="293882"/>
            <a:chOff x="4873519" y="3875839"/>
            <a:chExt cx="499374" cy="499374"/>
          </a:xfrm>
        </p:grpSpPr>
        <p:sp>
          <p:nvSpPr>
            <p:cNvPr id="5056" name="Google Shape;50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6"/>
          <p:cNvGrpSpPr/>
          <p:nvPr/>
        </p:nvGrpSpPr>
        <p:grpSpPr>
          <a:xfrm>
            <a:off x="2410244" y="1850269"/>
            <a:ext cx="698104" cy="698208"/>
            <a:chOff x="2565073" y="2075876"/>
            <a:chExt cx="672482" cy="672518"/>
          </a:xfrm>
        </p:grpSpPr>
        <p:sp>
          <p:nvSpPr>
            <p:cNvPr id="5059" name="Google Shape;50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6"/>
          <p:cNvGrpSpPr/>
          <p:nvPr/>
        </p:nvGrpSpPr>
        <p:grpSpPr>
          <a:xfrm>
            <a:off x="5633655" y="3534869"/>
            <a:ext cx="438354" cy="637329"/>
            <a:chOff x="1697726" y="3244179"/>
            <a:chExt cx="788124" cy="1146069"/>
          </a:xfrm>
        </p:grpSpPr>
        <p:sp>
          <p:nvSpPr>
            <p:cNvPr id="5066" name="Google Shape;50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8" name="Google Shape;5068;p6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9" name="Google Shape;5069;p66"/>
          <p:cNvGrpSpPr/>
          <p:nvPr/>
        </p:nvGrpSpPr>
        <p:grpSpPr>
          <a:xfrm>
            <a:off x="7634869" y="1863232"/>
            <a:ext cx="799565" cy="670282"/>
            <a:chOff x="7617850" y="2063282"/>
            <a:chExt cx="799565" cy="670282"/>
          </a:xfrm>
        </p:grpSpPr>
        <p:cxnSp>
          <p:nvCxnSpPr>
            <p:cNvPr id="5070" name="Google Shape;50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71" name="Google Shape;50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72" name="Google Shape;50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73" name="Google Shape;50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74" name="Google Shape;50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75" name="Google Shape;50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76" name="Google Shape;5076;p66"/>
            <p:cNvGrpSpPr/>
            <p:nvPr/>
          </p:nvGrpSpPr>
          <p:grpSpPr>
            <a:xfrm>
              <a:off x="7734309" y="2063282"/>
              <a:ext cx="570957" cy="620095"/>
              <a:chOff x="7734309" y="2063282"/>
              <a:chExt cx="570957" cy="620095"/>
            </a:xfrm>
          </p:grpSpPr>
          <p:grpSp>
            <p:nvGrpSpPr>
              <p:cNvPr id="5077" name="Google Shape;5077;p66"/>
              <p:cNvGrpSpPr/>
              <p:nvPr/>
            </p:nvGrpSpPr>
            <p:grpSpPr>
              <a:xfrm>
                <a:off x="8031573" y="2063282"/>
                <a:ext cx="273693" cy="620095"/>
                <a:chOff x="8031573" y="2063282"/>
                <a:chExt cx="273693" cy="620095"/>
              </a:xfrm>
            </p:grpSpPr>
            <p:sp>
              <p:nvSpPr>
                <p:cNvPr id="5078" name="Google Shape;50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6"/>
              <p:cNvGrpSpPr/>
              <p:nvPr/>
            </p:nvGrpSpPr>
            <p:grpSpPr>
              <a:xfrm flipH="1">
                <a:off x="7734309" y="2063282"/>
                <a:ext cx="273693" cy="620095"/>
                <a:chOff x="8031573" y="2063282"/>
                <a:chExt cx="273693" cy="620095"/>
              </a:xfrm>
            </p:grpSpPr>
            <p:sp>
              <p:nvSpPr>
                <p:cNvPr id="5083" name="Google Shape;50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87" name="Google Shape;5087;p6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9" name="Google Shape;5089;p66"/>
          <p:cNvGrpSpPr/>
          <p:nvPr/>
        </p:nvGrpSpPr>
        <p:grpSpPr>
          <a:xfrm>
            <a:off x="7821475" y="2716715"/>
            <a:ext cx="602567" cy="601884"/>
            <a:chOff x="1186975" y="238125"/>
            <a:chExt cx="5244275" cy="5238325"/>
          </a:xfrm>
        </p:grpSpPr>
        <p:sp>
          <p:nvSpPr>
            <p:cNvPr id="5090" name="Google Shape;50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6"/>
          <p:cNvGrpSpPr/>
          <p:nvPr/>
        </p:nvGrpSpPr>
        <p:grpSpPr>
          <a:xfrm>
            <a:off x="3264213" y="1856199"/>
            <a:ext cx="651848" cy="687338"/>
            <a:chOff x="3400515" y="2056248"/>
            <a:chExt cx="698134" cy="735987"/>
          </a:xfrm>
        </p:grpSpPr>
        <p:grpSp>
          <p:nvGrpSpPr>
            <p:cNvPr id="5095" name="Google Shape;5095;p66"/>
            <p:cNvGrpSpPr/>
            <p:nvPr/>
          </p:nvGrpSpPr>
          <p:grpSpPr>
            <a:xfrm>
              <a:off x="3400515" y="2283913"/>
              <a:ext cx="312919" cy="219900"/>
              <a:chOff x="3400515" y="2283913"/>
              <a:chExt cx="312919" cy="219900"/>
            </a:xfrm>
          </p:grpSpPr>
          <p:sp>
            <p:nvSpPr>
              <p:cNvPr id="5096" name="Google Shape;50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97" name="Google Shape;50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98" name="Google Shape;5098;p66"/>
            <p:cNvGrpSpPr/>
            <p:nvPr/>
          </p:nvGrpSpPr>
          <p:grpSpPr>
            <a:xfrm>
              <a:off x="3547823" y="2461089"/>
              <a:ext cx="219900" cy="331146"/>
              <a:chOff x="3547823" y="2461089"/>
              <a:chExt cx="219900" cy="331146"/>
            </a:xfrm>
          </p:grpSpPr>
          <p:sp>
            <p:nvSpPr>
              <p:cNvPr id="5099" name="Google Shape;50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00" name="Google Shape;51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01" name="Google Shape;5101;p66"/>
            <p:cNvGrpSpPr/>
            <p:nvPr/>
          </p:nvGrpSpPr>
          <p:grpSpPr>
            <a:xfrm>
              <a:off x="3734138" y="2461089"/>
              <a:ext cx="219900" cy="331146"/>
              <a:chOff x="3734138" y="2461089"/>
              <a:chExt cx="219900" cy="331146"/>
            </a:xfrm>
          </p:grpSpPr>
          <p:sp>
            <p:nvSpPr>
              <p:cNvPr id="5102" name="Google Shape;51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03" name="Google Shape;51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04" name="Google Shape;5104;p66"/>
            <p:cNvGrpSpPr/>
            <p:nvPr/>
          </p:nvGrpSpPr>
          <p:grpSpPr>
            <a:xfrm>
              <a:off x="3787560" y="2281742"/>
              <a:ext cx="311089" cy="219900"/>
              <a:chOff x="3787560" y="2281742"/>
              <a:chExt cx="311089" cy="219900"/>
            </a:xfrm>
          </p:grpSpPr>
          <p:sp>
            <p:nvSpPr>
              <p:cNvPr id="5105" name="Google Shape;51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06" name="Google Shape;51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07" name="Google Shape;5107;p66"/>
            <p:cNvGrpSpPr/>
            <p:nvPr/>
          </p:nvGrpSpPr>
          <p:grpSpPr>
            <a:xfrm>
              <a:off x="3637290" y="2056248"/>
              <a:ext cx="219900" cy="330736"/>
              <a:chOff x="3637290" y="2056248"/>
              <a:chExt cx="219900" cy="330736"/>
            </a:xfrm>
          </p:grpSpPr>
          <p:sp>
            <p:nvSpPr>
              <p:cNvPr id="5108" name="Google Shape;51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09" name="Google Shape;51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10" name="Google Shape;5110;p66"/>
          <p:cNvGrpSpPr/>
          <p:nvPr/>
        </p:nvGrpSpPr>
        <p:grpSpPr>
          <a:xfrm>
            <a:off x="2555919" y="2726205"/>
            <a:ext cx="1268144" cy="592394"/>
            <a:chOff x="238125" y="1188750"/>
            <a:chExt cx="7140450" cy="3335550"/>
          </a:xfrm>
        </p:grpSpPr>
        <p:sp>
          <p:nvSpPr>
            <p:cNvPr id="5111" name="Google Shape;51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66"/>
          <p:cNvGrpSpPr/>
          <p:nvPr/>
        </p:nvGrpSpPr>
        <p:grpSpPr>
          <a:xfrm>
            <a:off x="6663819" y="2728360"/>
            <a:ext cx="1053944" cy="590147"/>
            <a:chOff x="238125" y="1335475"/>
            <a:chExt cx="5418735" cy="3034175"/>
          </a:xfrm>
        </p:grpSpPr>
        <p:sp>
          <p:nvSpPr>
            <p:cNvPr id="5117" name="Google Shape;51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66"/>
          <p:cNvGrpSpPr/>
          <p:nvPr/>
        </p:nvGrpSpPr>
        <p:grpSpPr>
          <a:xfrm>
            <a:off x="4094628" y="3533259"/>
            <a:ext cx="1268207" cy="638939"/>
            <a:chOff x="3967651" y="3645904"/>
            <a:chExt cx="1479304" cy="745292"/>
          </a:xfrm>
        </p:grpSpPr>
        <p:grpSp>
          <p:nvGrpSpPr>
            <p:cNvPr id="5121" name="Google Shape;5121;p66"/>
            <p:cNvGrpSpPr/>
            <p:nvPr/>
          </p:nvGrpSpPr>
          <p:grpSpPr>
            <a:xfrm>
              <a:off x="3967651" y="4009026"/>
              <a:ext cx="1479304" cy="382170"/>
              <a:chOff x="3967651" y="4009026"/>
              <a:chExt cx="1479304" cy="382170"/>
            </a:xfrm>
          </p:grpSpPr>
          <p:grpSp>
            <p:nvGrpSpPr>
              <p:cNvPr id="5122" name="Google Shape;5122;p66"/>
              <p:cNvGrpSpPr/>
              <p:nvPr/>
            </p:nvGrpSpPr>
            <p:grpSpPr>
              <a:xfrm>
                <a:off x="4892216" y="4195630"/>
                <a:ext cx="554739" cy="195566"/>
                <a:chOff x="3604375" y="4892160"/>
                <a:chExt cx="1651500" cy="582215"/>
              </a:xfrm>
            </p:grpSpPr>
            <p:sp>
              <p:nvSpPr>
                <p:cNvPr id="5123" name="Google Shape;51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6"/>
              <p:cNvGrpSpPr/>
              <p:nvPr/>
            </p:nvGrpSpPr>
            <p:grpSpPr>
              <a:xfrm>
                <a:off x="3967651" y="4146303"/>
                <a:ext cx="579402" cy="244893"/>
                <a:chOff x="851875" y="4745310"/>
                <a:chExt cx="1724925" cy="729065"/>
              </a:xfrm>
            </p:grpSpPr>
            <p:sp>
              <p:nvSpPr>
                <p:cNvPr id="5126" name="Google Shape;51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6"/>
              <p:cNvGrpSpPr/>
              <p:nvPr/>
            </p:nvGrpSpPr>
            <p:grpSpPr>
              <a:xfrm>
                <a:off x="4460753" y="4009026"/>
                <a:ext cx="493110" cy="382170"/>
                <a:chOff x="2319875" y="4336625"/>
                <a:chExt cx="1468025" cy="1137750"/>
              </a:xfrm>
            </p:grpSpPr>
            <p:sp>
              <p:nvSpPr>
                <p:cNvPr id="5129" name="Google Shape;51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1" name="Google Shape;5131;p66"/>
            <p:cNvGrpSpPr/>
            <p:nvPr/>
          </p:nvGrpSpPr>
          <p:grpSpPr>
            <a:xfrm>
              <a:off x="4479443" y="3645904"/>
              <a:ext cx="455965" cy="388789"/>
              <a:chOff x="2957425" y="238100"/>
              <a:chExt cx="1910200" cy="1628775"/>
            </a:xfrm>
          </p:grpSpPr>
          <p:sp>
            <p:nvSpPr>
              <p:cNvPr id="5132" name="Google Shape;51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66"/>
          <p:cNvGrpSpPr/>
          <p:nvPr/>
        </p:nvGrpSpPr>
        <p:grpSpPr>
          <a:xfrm>
            <a:off x="2480742" y="3534460"/>
            <a:ext cx="1243128" cy="637739"/>
            <a:chOff x="2496310" y="3693351"/>
            <a:chExt cx="1342906" cy="688926"/>
          </a:xfrm>
        </p:grpSpPr>
        <p:grpSp>
          <p:nvGrpSpPr>
            <p:cNvPr id="5143" name="Google Shape;5143;p66"/>
            <p:cNvGrpSpPr/>
            <p:nvPr/>
          </p:nvGrpSpPr>
          <p:grpSpPr>
            <a:xfrm>
              <a:off x="2496310" y="3693351"/>
              <a:ext cx="1342906" cy="688875"/>
              <a:chOff x="2496310" y="3693351"/>
              <a:chExt cx="1342906" cy="688875"/>
            </a:xfrm>
          </p:grpSpPr>
          <p:sp>
            <p:nvSpPr>
              <p:cNvPr id="5144" name="Google Shape;51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0" name="Google Shape;5150;p66"/>
              <p:cNvCxnSpPr>
                <a:stCxn id="51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51" name="Google Shape;5151;p66"/>
              <p:cNvCxnSpPr>
                <a:stCxn id="51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52" name="Google Shape;5152;p66"/>
              <p:cNvCxnSpPr>
                <a:stCxn id="51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53" name="Google Shape;5153;p66"/>
              <p:cNvCxnSpPr>
                <a:stCxn id="51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154" name="Google Shape;5154;p66"/>
              <p:cNvCxnSpPr>
                <a:stCxn id="51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155" name="Google Shape;5155;p66"/>
            <p:cNvGrpSpPr/>
            <p:nvPr/>
          </p:nvGrpSpPr>
          <p:grpSpPr>
            <a:xfrm>
              <a:off x="2675275" y="3930557"/>
              <a:ext cx="1003306" cy="451719"/>
              <a:chOff x="2675275" y="4174282"/>
              <a:chExt cx="1003306" cy="451719"/>
            </a:xfrm>
          </p:grpSpPr>
          <p:sp>
            <p:nvSpPr>
              <p:cNvPr id="5156" name="Google Shape;51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66"/>
          <p:cNvGrpSpPr/>
          <p:nvPr/>
        </p:nvGrpSpPr>
        <p:grpSpPr>
          <a:xfrm>
            <a:off x="1654412" y="971306"/>
            <a:ext cx="574511" cy="874709"/>
            <a:chOff x="1715404" y="1112080"/>
            <a:chExt cx="642270" cy="977984"/>
          </a:xfrm>
        </p:grpSpPr>
        <p:grpSp>
          <p:nvGrpSpPr>
            <p:cNvPr id="5160" name="Google Shape;5160;p66"/>
            <p:cNvGrpSpPr/>
            <p:nvPr/>
          </p:nvGrpSpPr>
          <p:grpSpPr>
            <a:xfrm>
              <a:off x="1715404" y="1112080"/>
              <a:ext cx="642270" cy="977984"/>
              <a:chOff x="1715404" y="1112080"/>
              <a:chExt cx="642270" cy="977984"/>
            </a:xfrm>
          </p:grpSpPr>
          <p:sp>
            <p:nvSpPr>
              <p:cNvPr id="5161" name="Google Shape;51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6"/>
            <p:cNvGrpSpPr/>
            <p:nvPr/>
          </p:nvGrpSpPr>
          <p:grpSpPr>
            <a:xfrm>
              <a:off x="1768927" y="1165603"/>
              <a:ext cx="535225" cy="851367"/>
              <a:chOff x="1768927" y="1165603"/>
              <a:chExt cx="535225" cy="851367"/>
            </a:xfrm>
          </p:grpSpPr>
          <p:sp>
            <p:nvSpPr>
              <p:cNvPr id="5164" name="Google Shape;51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66"/>
            <p:cNvGrpSpPr/>
            <p:nvPr/>
          </p:nvGrpSpPr>
          <p:grpSpPr>
            <a:xfrm>
              <a:off x="1822449" y="1219125"/>
              <a:ext cx="428180" cy="718859"/>
              <a:chOff x="1822449" y="1219125"/>
              <a:chExt cx="428180" cy="718859"/>
            </a:xfrm>
          </p:grpSpPr>
          <p:sp>
            <p:nvSpPr>
              <p:cNvPr id="5167" name="Google Shape;51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6"/>
            <p:cNvGrpSpPr/>
            <p:nvPr/>
          </p:nvGrpSpPr>
          <p:grpSpPr>
            <a:xfrm>
              <a:off x="1875972" y="1272648"/>
              <a:ext cx="321135" cy="586939"/>
              <a:chOff x="1875972" y="1272648"/>
              <a:chExt cx="321135" cy="586939"/>
            </a:xfrm>
          </p:grpSpPr>
          <p:sp>
            <p:nvSpPr>
              <p:cNvPr id="5170" name="Google Shape;51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2" name="Google Shape;5172;p66"/>
          <p:cNvGrpSpPr/>
          <p:nvPr/>
        </p:nvGrpSpPr>
        <p:grpSpPr>
          <a:xfrm>
            <a:off x="7761573" y="3528028"/>
            <a:ext cx="293855" cy="644170"/>
            <a:chOff x="241025" y="3151575"/>
            <a:chExt cx="293855" cy="644170"/>
          </a:xfrm>
        </p:grpSpPr>
        <p:sp>
          <p:nvSpPr>
            <p:cNvPr id="5173" name="Google Shape;51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6"/>
          <p:cNvGrpSpPr/>
          <p:nvPr/>
        </p:nvGrpSpPr>
        <p:grpSpPr>
          <a:xfrm>
            <a:off x="709557" y="2728028"/>
            <a:ext cx="1779649" cy="591620"/>
            <a:chOff x="246070" y="1983375"/>
            <a:chExt cx="1855347" cy="616849"/>
          </a:xfrm>
        </p:grpSpPr>
        <p:sp>
          <p:nvSpPr>
            <p:cNvPr id="5176" name="Google Shape;51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6"/>
          <p:cNvGrpSpPr/>
          <p:nvPr/>
        </p:nvGrpSpPr>
        <p:grpSpPr>
          <a:xfrm>
            <a:off x="2320424" y="971306"/>
            <a:ext cx="711055" cy="745993"/>
            <a:chOff x="2496269" y="1171698"/>
            <a:chExt cx="761953" cy="799392"/>
          </a:xfrm>
        </p:grpSpPr>
        <p:grpSp>
          <p:nvGrpSpPr>
            <p:cNvPr id="5186" name="Google Shape;5186;p66"/>
            <p:cNvGrpSpPr/>
            <p:nvPr/>
          </p:nvGrpSpPr>
          <p:grpSpPr>
            <a:xfrm>
              <a:off x="2496269" y="1171698"/>
              <a:ext cx="761953" cy="723022"/>
              <a:chOff x="2496269" y="1171698"/>
              <a:chExt cx="761953" cy="723022"/>
            </a:xfrm>
          </p:grpSpPr>
          <p:sp>
            <p:nvSpPr>
              <p:cNvPr id="5187" name="Google Shape;51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6"/>
              <p:cNvGrpSpPr/>
              <p:nvPr/>
            </p:nvGrpSpPr>
            <p:grpSpPr>
              <a:xfrm>
                <a:off x="2496269" y="1171698"/>
                <a:ext cx="761953" cy="723022"/>
                <a:chOff x="2496269" y="1120652"/>
                <a:chExt cx="761953" cy="723022"/>
              </a:xfrm>
            </p:grpSpPr>
            <p:grpSp>
              <p:nvGrpSpPr>
                <p:cNvPr id="5190" name="Google Shape;5190;p66"/>
                <p:cNvGrpSpPr/>
                <p:nvPr/>
              </p:nvGrpSpPr>
              <p:grpSpPr>
                <a:xfrm>
                  <a:off x="2496269" y="1120652"/>
                  <a:ext cx="761953" cy="723022"/>
                  <a:chOff x="2496269" y="1120652"/>
                  <a:chExt cx="761953" cy="723022"/>
                </a:xfrm>
              </p:grpSpPr>
              <p:grpSp>
                <p:nvGrpSpPr>
                  <p:cNvPr id="5191" name="Google Shape;5191;p66"/>
                  <p:cNvGrpSpPr/>
                  <p:nvPr/>
                </p:nvGrpSpPr>
                <p:grpSpPr>
                  <a:xfrm>
                    <a:off x="2496269" y="1304589"/>
                    <a:ext cx="407089" cy="305057"/>
                    <a:chOff x="2496269" y="1304589"/>
                    <a:chExt cx="407089" cy="305057"/>
                  </a:xfrm>
                </p:grpSpPr>
                <p:sp>
                  <p:nvSpPr>
                    <p:cNvPr id="5192" name="Google Shape;51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6"/>
                  <p:cNvGrpSpPr/>
                  <p:nvPr/>
                </p:nvGrpSpPr>
                <p:grpSpPr>
                  <a:xfrm>
                    <a:off x="2586468" y="1493376"/>
                    <a:ext cx="358850" cy="349656"/>
                    <a:chOff x="2586468" y="1493376"/>
                    <a:chExt cx="358850" cy="349656"/>
                  </a:xfrm>
                </p:grpSpPr>
                <p:sp>
                  <p:nvSpPr>
                    <p:cNvPr id="5195" name="Google Shape;51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66"/>
                  <p:cNvGrpSpPr/>
                  <p:nvPr/>
                </p:nvGrpSpPr>
                <p:grpSpPr>
                  <a:xfrm>
                    <a:off x="2807939" y="1494024"/>
                    <a:ext cx="358857" cy="349650"/>
                    <a:chOff x="2807939" y="1494024"/>
                    <a:chExt cx="358857" cy="349650"/>
                  </a:xfrm>
                </p:grpSpPr>
                <p:sp>
                  <p:nvSpPr>
                    <p:cNvPr id="5198" name="Google Shape;51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6"/>
                  <p:cNvGrpSpPr/>
                  <p:nvPr/>
                </p:nvGrpSpPr>
                <p:grpSpPr>
                  <a:xfrm>
                    <a:off x="2851133" y="1305635"/>
                    <a:ext cx="407089" cy="305057"/>
                    <a:chOff x="2851133" y="1305635"/>
                    <a:chExt cx="407089" cy="305057"/>
                  </a:xfrm>
                </p:grpSpPr>
                <p:sp>
                  <p:nvSpPr>
                    <p:cNvPr id="5201" name="Google Shape;52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66"/>
                  <p:cNvGrpSpPr/>
                  <p:nvPr/>
                </p:nvGrpSpPr>
                <p:grpSpPr>
                  <a:xfrm>
                    <a:off x="2727495" y="1120652"/>
                    <a:ext cx="300271" cy="396358"/>
                    <a:chOff x="2727495" y="1120652"/>
                    <a:chExt cx="300271" cy="396358"/>
                  </a:xfrm>
                </p:grpSpPr>
                <p:sp>
                  <p:nvSpPr>
                    <p:cNvPr id="5204" name="Google Shape;52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6" name="Google Shape;5206;p66"/>
                <p:cNvGrpSpPr/>
                <p:nvPr/>
              </p:nvGrpSpPr>
              <p:grpSpPr>
                <a:xfrm>
                  <a:off x="2722305" y="1350460"/>
                  <a:ext cx="308357" cy="308344"/>
                  <a:chOff x="2722305" y="1350460"/>
                  <a:chExt cx="308357" cy="308344"/>
                </a:xfrm>
              </p:grpSpPr>
              <p:sp>
                <p:nvSpPr>
                  <p:cNvPr id="5207" name="Google Shape;52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8" name="Google Shape;5208;p66"/>
                  <p:cNvGrpSpPr/>
                  <p:nvPr/>
                </p:nvGrpSpPr>
                <p:grpSpPr>
                  <a:xfrm>
                    <a:off x="2725064" y="1364529"/>
                    <a:ext cx="297954" cy="280182"/>
                    <a:chOff x="2725064" y="1364529"/>
                    <a:chExt cx="297954" cy="280182"/>
                  </a:xfrm>
                </p:grpSpPr>
                <p:sp>
                  <p:nvSpPr>
                    <p:cNvPr id="5209" name="Google Shape;52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14" name="Google Shape;52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6"/>
          <p:cNvGrpSpPr/>
          <p:nvPr/>
        </p:nvGrpSpPr>
        <p:grpSpPr>
          <a:xfrm>
            <a:off x="3909124" y="2727412"/>
            <a:ext cx="1569144" cy="591015"/>
            <a:chOff x="3820100" y="3023049"/>
            <a:chExt cx="1303926" cy="491162"/>
          </a:xfrm>
        </p:grpSpPr>
        <p:grpSp>
          <p:nvGrpSpPr>
            <p:cNvPr id="5220" name="Google Shape;5220;p66"/>
            <p:cNvGrpSpPr/>
            <p:nvPr/>
          </p:nvGrpSpPr>
          <p:grpSpPr>
            <a:xfrm>
              <a:off x="3820100" y="3023072"/>
              <a:ext cx="1303926" cy="491139"/>
              <a:chOff x="3820100" y="3023072"/>
              <a:chExt cx="1303926" cy="491139"/>
            </a:xfrm>
          </p:grpSpPr>
          <p:sp>
            <p:nvSpPr>
              <p:cNvPr id="5221" name="Google Shape;52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66"/>
            <p:cNvGrpSpPr/>
            <p:nvPr/>
          </p:nvGrpSpPr>
          <p:grpSpPr>
            <a:xfrm>
              <a:off x="4132439" y="3023645"/>
              <a:ext cx="393633" cy="177096"/>
              <a:chOff x="4132439" y="3023645"/>
              <a:chExt cx="393633" cy="177096"/>
            </a:xfrm>
          </p:grpSpPr>
          <p:sp>
            <p:nvSpPr>
              <p:cNvPr id="5224" name="Google Shape;52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66"/>
            <p:cNvGrpSpPr/>
            <p:nvPr/>
          </p:nvGrpSpPr>
          <p:grpSpPr>
            <a:xfrm>
              <a:off x="3921811" y="3023049"/>
              <a:ext cx="1002397" cy="388943"/>
              <a:chOff x="3921811" y="3023049"/>
              <a:chExt cx="1002397" cy="388943"/>
            </a:xfrm>
          </p:grpSpPr>
          <p:sp>
            <p:nvSpPr>
              <p:cNvPr id="5227" name="Google Shape;52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6"/>
            <p:cNvGrpSpPr/>
            <p:nvPr/>
          </p:nvGrpSpPr>
          <p:grpSpPr>
            <a:xfrm>
              <a:off x="4023645" y="3023049"/>
              <a:ext cx="683032" cy="286722"/>
              <a:chOff x="4023645" y="3023049"/>
              <a:chExt cx="683032" cy="286722"/>
            </a:xfrm>
          </p:grpSpPr>
          <p:sp>
            <p:nvSpPr>
              <p:cNvPr id="5230" name="Google Shape;52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66"/>
          <p:cNvGrpSpPr/>
          <p:nvPr/>
        </p:nvGrpSpPr>
        <p:grpSpPr>
          <a:xfrm>
            <a:off x="1541246" y="1854257"/>
            <a:ext cx="713522" cy="688025"/>
            <a:chOff x="1706078" y="2092648"/>
            <a:chExt cx="660913" cy="637296"/>
          </a:xfrm>
        </p:grpSpPr>
        <p:sp>
          <p:nvSpPr>
            <p:cNvPr id="5233" name="Google Shape;52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4" name="Google Shape;5234;p66"/>
            <p:cNvGrpSpPr/>
            <p:nvPr/>
          </p:nvGrpSpPr>
          <p:grpSpPr>
            <a:xfrm>
              <a:off x="1706078" y="2092648"/>
              <a:ext cx="660913" cy="575241"/>
              <a:chOff x="1706078" y="2092648"/>
              <a:chExt cx="660913" cy="575241"/>
            </a:xfrm>
          </p:grpSpPr>
          <p:sp>
            <p:nvSpPr>
              <p:cNvPr id="5235" name="Google Shape;52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8" name="Google Shape;5238;p66"/>
          <p:cNvGrpSpPr/>
          <p:nvPr/>
        </p:nvGrpSpPr>
        <p:grpSpPr>
          <a:xfrm>
            <a:off x="6303104" y="971806"/>
            <a:ext cx="1317459" cy="684168"/>
            <a:chOff x="238125" y="999450"/>
            <a:chExt cx="7140700" cy="3708225"/>
          </a:xfrm>
        </p:grpSpPr>
        <p:sp>
          <p:nvSpPr>
            <p:cNvPr id="5239" name="Google Shape;52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5251"/>
        <p:cNvGrpSpPr/>
        <p:nvPr/>
      </p:nvGrpSpPr>
      <p:grpSpPr>
        <a:xfrm>
          <a:off x="0" y="0"/>
          <a:ext cx="0" cy="0"/>
          <a:chOff x="0" y="0"/>
          <a:chExt cx="0" cy="0"/>
        </a:xfrm>
      </p:grpSpPr>
      <p:grpSp>
        <p:nvGrpSpPr>
          <p:cNvPr id="5252" name="Google Shape;5252;p67"/>
          <p:cNvGrpSpPr/>
          <p:nvPr/>
        </p:nvGrpSpPr>
        <p:grpSpPr>
          <a:xfrm>
            <a:off x="717025" y="967615"/>
            <a:ext cx="1636117" cy="1526144"/>
            <a:chOff x="729238" y="1179665"/>
            <a:chExt cx="1636117" cy="1526144"/>
          </a:xfrm>
        </p:grpSpPr>
        <p:grpSp>
          <p:nvGrpSpPr>
            <p:cNvPr id="5253" name="Google Shape;5253;p67"/>
            <p:cNvGrpSpPr/>
            <p:nvPr/>
          </p:nvGrpSpPr>
          <p:grpSpPr>
            <a:xfrm>
              <a:off x="729238" y="1179665"/>
              <a:ext cx="80700" cy="1526144"/>
              <a:chOff x="729238" y="1179665"/>
              <a:chExt cx="80700" cy="1526144"/>
            </a:xfrm>
          </p:grpSpPr>
          <p:sp>
            <p:nvSpPr>
              <p:cNvPr id="5254" name="Google Shape;52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7"/>
            <p:cNvGrpSpPr/>
            <p:nvPr/>
          </p:nvGrpSpPr>
          <p:grpSpPr>
            <a:xfrm>
              <a:off x="903098" y="1179665"/>
              <a:ext cx="80700" cy="1526144"/>
              <a:chOff x="903098" y="1179665"/>
              <a:chExt cx="80700" cy="1526144"/>
            </a:xfrm>
          </p:grpSpPr>
          <p:sp>
            <p:nvSpPr>
              <p:cNvPr id="5265" name="Google Shape;52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67"/>
            <p:cNvGrpSpPr/>
            <p:nvPr/>
          </p:nvGrpSpPr>
          <p:grpSpPr>
            <a:xfrm>
              <a:off x="1076958" y="1179665"/>
              <a:ext cx="80700" cy="1526144"/>
              <a:chOff x="1076958" y="1179665"/>
              <a:chExt cx="80700" cy="1526144"/>
            </a:xfrm>
          </p:grpSpPr>
          <p:sp>
            <p:nvSpPr>
              <p:cNvPr id="5276" name="Google Shape;52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67"/>
            <p:cNvGrpSpPr/>
            <p:nvPr/>
          </p:nvGrpSpPr>
          <p:grpSpPr>
            <a:xfrm>
              <a:off x="1247707" y="1179665"/>
              <a:ext cx="80700" cy="1526144"/>
              <a:chOff x="1247707" y="1179665"/>
              <a:chExt cx="80700" cy="1526144"/>
            </a:xfrm>
          </p:grpSpPr>
          <p:sp>
            <p:nvSpPr>
              <p:cNvPr id="5287" name="Google Shape;52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7"/>
            <p:cNvGrpSpPr/>
            <p:nvPr/>
          </p:nvGrpSpPr>
          <p:grpSpPr>
            <a:xfrm>
              <a:off x="1421567" y="1179665"/>
              <a:ext cx="80700" cy="1526144"/>
              <a:chOff x="1421567" y="1179665"/>
              <a:chExt cx="80700" cy="1526144"/>
            </a:xfrm>
          </p:grpSpPr>
          <p:sp>
            <p:nvSpPr>
              <p:cNvPr id="5298" name="Google Shape;52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67"/>
            <p:cNvGrpSpPr/>
            <p:nvPr/>
          </p:nvGrpSpPr>
          <p:grpSpPr>
            <a:xfrm>
              <a:off x="1592327" y="1179665"/>
              <a:ext cx="80700" cy="1526144"/>
              <a:chOff x="1592327" y="1179665"/>
              <a:chExt cx="80700" cy="1526144"/>
            </a:xfrm>
          </p:grpSpPr>
          <p:sp>
            <p:nvSpPr>
              <p:cNvPr id="5309" name="Google Shape;53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7"/>
            <p:cNvGrpSpPr/>
            <p:nvPr/>
          </p:nvGrpSpPr>
          <p:grpSpPr>
            <a:xfrm>
              <a:off x="1766187" y="1179665"/>
              <a:ext cx="80700" cy="1526144"/>
              <a:chOff x="1766187" y="1179665"/>
              <a:chExt cx="80700" cy="1526144"/>
            </a:xfrm>
          </p:grpSpPr>
          <p:sp>
            <p:nvSpPr>
              <p:cNvPr id="5320" name="Google Shape;53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7"/>
            <p:cNvGrpSpPr/>
            <p:nvPr/>
          </p:nvGrpSpPr>
          <p:grpSpPr>
            <a:xfrm>
              <a:off x="1936935" y="1179665"/>
              <a:ext cx="80700" cy="1526144"/>
              <a:chOff x="1936935" y="1179665"/>
              <a:chExt cx="80700" cy="1526144"/>
            </a:xfrm>
          </p:grpSpPr>
          <p:sp>
            <p:nvSpPr>
              <p:cNvPr id="5331" name="Google Shape;53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67"/>
            <p:cNvGrpSpPr/>
            <p:nvPr/>
          </p:nvGrpSpPr>
          <p:grpSpPr>
            <a:xfrm>
              <a:off x="2110795" y="1179665"/>
              <a:ext cx="80700" cy="1526144"/>
              <a:chOff x="2110795" y="1179665"/>
              <a:chExt cx="80700" cy="1526144"/>
            </a:xfrm>
          </p:grpSpPr>
          <p:sp>
            <p:nvSpPr>
              <p:cNvPr id="5342" name="Google Shape;53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7"/>
            <p:cNvGrpSpPr/>
            <p:nvPr/>
          </p:nvGrpSpPr>
          <p:grpSpPr>
            <a:xfrm>
              <a:off x="2284655" y="1179665"/>
              <a:ext cx="80700" cy="1526144"/>
              <a:chOff x="2284655" y="1179665"/>
              <a:chExt cx="80700" cy="1526144"/>
            </a:xfrm>
          </p:grpSpPr>
          <p:sp>
            <p:nvSpPr>
              <p:cNvPr id="5353" name="Google Shape;53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3" name="Google Shape;5363;p67"/>
          <p:cNvGrpSpPr/>
          <p:nvPr/>
        </p:nvGrpSpPr>
        <p:grpSpPr>
          <a:xfrm>
            <a:off x="2611692" y="986753"/>
            <a:ext cx="1364248" cy="1102133"/>
            <a:chOff x="2623904" y="1198803"/>
            <a:chExt cx="1364248" cy="1102133"/>
          </a:xfrm>
        </p:grpSpPr>
        <p:grpSp>
          <p:nvGrpSpPr>
            <p:cNvPr id="5364" name="Google Shape;5364;p67"/>
            <p:cNvGrpSpPr/>
            <p:nvPr/>
          </p:nvGrpSpPr>
          <p:grpSpPr>
            <a:xfrm>
              <a:off x="2623907" y="1198803"/>
              <a:ext cx="1364245" cy="273000"/>
              <a:chOff x="2623907" y="1198803"/>
              <a:chExt cx="1364245" cy="273000"/>
            </a:xfrm>
          </p:grpSpPr>
          <p:sp>
            <p:nvSpPr>
              <p:cNvPr id="5365" name="Google Shape;53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7"/>
            <p:cNvGrpSpPr/>
            <p:nvPr/>
          </p:nvGrpSpPr>
          <p:grpSpPr>
            <a:xfrm>
              <a:off x="2623904" y="1476964"/>
              <a:ext cx="1364245" cy="273000"/>
              <a:chOff x="2623904" y="1476964"/>
              <a:chExt cx="1364245" cy="273000"/>
            </a:xfrm>
          </p:grpSpPr>
          <p:sp>
            <p:nvSpPr>
              <p:cNvPr id="5371" name="Google Shape;53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67"/>
            <p:cNvGrpSpPr/>
            <p:nvPr/>
          </p:nvGrpSpPr>
          <p:grpSpPr>
            <a:xfrm>
              <a:off x="2623907" y="1749775"/>
              <a:ext cx="1364245" cy="273000"/>
              <a:chOff x="2623907" y="1749775"/>
              <a:chExt cx="1364245" cy="273000"/>
            </a:xfrm>
          </p:grpSpPr>
          <p:sp>
            <p:nvSpPr>
              <p:cNvPr id="5377" name="Google Shape;53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7"/>
            <p:cNvGrpSpPr/>
            <p:nvPr/>
          </p:nvGrpSpPr>
          <p:grpSpPr>
            <a:xfrm>
              <a:off x="2623904" y="2027936"/>
              <a:ext cx="1364245" cy="273000"/>
              <a:chOff x="2623904" y="2027936"/>
              <a:chExt cx="1364245" cy="273000"/>
            </a:xfrm>
          </p:grpSpPr>
          <p:sp>
            <p:nvSpPr>
              <p:cNvPr id="5383" name="Google Shape;53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8" name="Google Shape;5388;p67"/>
          <p:cNvGrpSpPr/>
          <p:nvPr/>
        </p:nvGrpSpPr>
        <p:grpSpPr>
          <a:xfrm>
            <a:off x="2601153" y="2445826"/>
            <a:ext cx="1387541" cy="159124"/>
            <a:chOff x="3200660" y="2180272"/>
            <a:chExt cx="2563824" cy="378237"/>
          </a:xfrm>
        </p:grpSpPr>
        <p:sp>
          <p:nvSpPr>
            <p:cNvPr id="5389" name="Google Shape;53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7"/>
          <p:cNvGrpSpPr/>
          <p:nvPr/>
        </p:nvGrpSpPr>
        <p:grpSpPr>
          <a:xfrm>
            <a:off x="2597677" y="2723590"/>
            <a:ext cx="1390502" cy="159625"/>
            <a:chOff x="3530150" y="2790075"/>
            <a:chExt cx="1962600" cy="225300"/>
          </a:xfrm>
        </p:grpSpPr>
        <p:sp>
          <p:nvSpPr>
            <p:cNvPr id="5408" name="Google Shape;54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67"/>
          <p:cNvGrpSpPr/>
          <p:nvPr/>
        </p:nvGrpSpPr>
        <p:grpSpPr>
          <a:xfrm>
            <a:off x="2597735" y="3001855"/>
            <a:ext cx="1411629" cy="154175"/>
            <a:chOff x="3558802" y="4011244"/>
            <a:chExt cx="1866000" cy="111600"/>
          </a:xfrm>
        </p:grpSpPr>
        <p:sp>
          <p:nvSpPr>
            <p:cNvPr id="5411" name="Google Shape;54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7"/>
          <p:cNvGrpSpPr/>
          <p:nvPr/>
        </p:nvGrpSpPr>
        <p:grpSpPr>
          <a:xfrm>
            <a:off x="2598023" y="2207425"/>
            <a:ext cx="1383503" cy="119761"/>
            <a:chOff x="3465975" y="2270258"/>
            <a:chExt cx="1986364" cy="171947"/>
          </a:xfrm>
        </p:grpSpPr>
        <p:sp>
          <p:nvSpPr>
            <p:cNvPr id="5414" name="Google Shape;54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7"/>
          <p:cNvGrpSpPr/>
          <p:nvPr/>
        </p:nvGrpSpPr>
        <p:grpSpPr>
          <a:xfrm>
            <a:off x="2609030" y="3571198"/>
            <a:ext cx="1369531" cy="195460"/>
            <a:chOff x="723300" y="4253549"/>
            <a:chExt cx="2276482" cy="324900"/>
          </a:xfrm>
        </p:grpSpPr>
        <p:sp>
          <p:nvSpPr>
            <p:cNvPr id="5423" name="Google Shape;54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7"/>
          <p:cNvGrpSpPr/>
          <p:nvPr/>
        </p:nvGrpSpPr>
        <p:grpSpPr>
          <a:xfrm>
            <a:off x="2598591" y="3272439"/>
            <a:ext cx="1389066" cy="180119"/>
            <a:chOff x="705948" y="3788465"/>
            <a:chExt cx="2308953" cy="299400"/>
          </a:xfrm>
        </p:grpSpPr>
        <p:sp>
          <p:nvSpPr>
            <p:cNvPr id="5429" name="Google Shape;54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7"/>
          <p:cNvGrpSpPr/>
          <p:nvPr/>
        </p:nvGrpSpPr>
        <p:grpSpPr>
          <a:xfrm>
            <a:off x="4195581" y="1876393"/>
            <a:ext cx="1433821" cy="191501"/>
            <a:chOff x="4273350" y="2088443"/>
            <a:chExt cx="1433821" cy="191501"/>
          </a:xfrm>
        </p:grpSpPr>
        <p:grpSp>
          <p:nvGrpSpPr>
            <p:cNvPr id="5435" name="Google Shape;5435;p67"/>
            <p:cNvGrpSpPr/>
            <p:nvPr/>
          </p:nvGrpSpPr>
          <p:grpSpPr>
            <a:xfrm>
              <a:off x="4273350" y="2088443"/>
              <a:ext cx="1433821" cy="0"/>
              <a:chOff x="5224975" y="2962250"/>
              <a:chExt cx="1544400" cy="0"/>
            </a:xfrm>
          </p:grpSpPr>
          <p:cxnSp>
            <p:nvCxnSpPr>
              <p:cNvPr id="5436" name="Google Shape;54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37" name="Google Shape;54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38" name="Google Shape;5438;p67"/>
            <p:cNvGrpSpPr/>
            <p:nvPr/>
          </p:nvGrpSpPr>
          <p:grpSpPr>
            <a:xfrm>
              <a:off x="4273350" y="2279944"/>
              <a:ext cx="1433821" cy="0"/>
              <a:chOff x="5224975" y="2962250"/>
              <a:chExt cx="1544400" cy="0"/>
            </a:xfrm>
          </p:grpSpPr>
          <p:cxnSp>
            <p:nvCxnSpPr>
              <p:cNvPr id="5439" name="Google Shape;54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40" name="Google Shape;54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41" name="Google Shape;5441;p67"/>
          <p:cNvGrpSpPr/>
          <p:nvPr/>
        </p:nvGrpSpPr>
        <p:grpSpPr>
          <a:xfrm>
            <a:off x="2646528" y="3885297"/>
            <a:ext cx="1304609" cy="294074"/>
            <a:chOff x="2658741" y="4097347"/>
            <a:chExt cx="1304609" cy="294074"/>
          </a:xfrm>
        </p:grpSpPr>
        <p:grpSp>
          <p:nvGrpSpPr>
            <p:cNvPr id="5442" name="Google Shape;5442;p67"/>
            <p:cNvGrpSpPr/>
            <p:nvPr/>
          </p:nvGrpSpPr>
          <p:grpSpPr>
            <a:xfrm>
              <a:off x="2658741" y="4097347"/>
              <a:ext cx="118572" cy="294074"/>
              <a:chOff x="3343310" y="4475555"/>
              <a:chExt cx="127717" cy="316753"/>
            </a:xfrm>
          </p:grpSpPr>
          <p:sp>
            <p:nvSpPr>
              <p:cNvPr id="5443" name="Google Shape;54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67"/>
            <p:cNvGrpSpPr/>
            <p:nvPr/>
          </p:nvGrpSpPr>
          <p:grpSpPr>
            <a:xfrm>
              <a:off x="3815519" y="4098388"/>
              <a:ext cx="147831" cy="291991"/>
              <a:chOff x="3527539" y="4476677"/>
              <a:chExt cx="159232" cy="314510"/>
            </a:xfrm>
          </p:grpSpPr>
          <p:sp>
            <p:nvSpPr>
              <p:cNvPr id="5446" name="Google Shape;54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67"/>
            <p:cNvGrpSpPr/>
            <p:nvPr/>
          </p:nvGrpSpPr>
          <p:grpSpPr>
            <a:xfrm>
              <a:off x="3511696" y="4098388"/>
              <a:ext cx="147831" cy="291991"/>
              <a:chOff x="3527539" y="4476677"/>
              <a:chExt cx="159232" cy="314510"/>
            </a:xfrm>
          </p:grpSpPr>
          <p:sp>
            <p:nvSpPr>
              <p:cNvPr id="5449" name="Google Shape;54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67"/>
            <p:cNvGrpSpPr/>
            <p:nvPr/>
          </p:nvGrpSpPr>
          <p:grpSpPr>
            <a:xfrm>
              <a:off x="3207874" y="4098388"/>
              <a:ext cx="147831" cy="291991"/>
              <a:chOff x="3527539" y="4476677"/>
              <a:chExt cx="159232" cy="314510"/>
            </a:xfrm>
          </p:grpSpPr>
          <p:sp>
            <p:nvSpPr>
              <p:cNvPr id="5452" name="Google Shape;54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7"/>
            <p:cNvGrpSpPr/>
            <p:nvPr/>
          </p:nvGrpSpPr>
          <p:grpSpPr>
            <a:xfrm>
              <a:off x="2933305" y="4097347"/>
              <a:ext cx="118572" cy="294074"/>
              <a:chOff x="3343310" y="4475555"/>
              <a:chExt cx="127717" cy="316753"/>
            </a:xfrm>
          </p:grpSpPr>
          <p:sp>
            <p:nvSpPr>
              <p:cNvPr id="5455" name="Google Shape;54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7" name="Google Shape;5457;p67"/>
          <p:cNvGrpSpPr/>
          <p:nvPr/>
        </p:nvGrpSpPr>
        <p:grpSpPr>
          <a:xfrm>
            <a:off x="4197136" y="963991"/>
            <a:ext cx="1430711" cy="751237"/>
            <a:chOff x="5159450" y="1919950"/>
            <a:chExt cx="1541050" cy="862500"/>
          </a:xfrm>
        </p:grpSpPr>
        <p:sp>
          <p:nvSpPr>
            <p:cNvPr id="5458" name="Google Shape;54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459" name="Google Shape;5459;p67"/>
            <p:cNvGrpSpPr/>
            <p:nvPr/>
          </p:nvGrpSpPr>
          <p:grpSpPr>
            <a:xfrm>
              <a:off x="5159450" y="1919950"/>
              <a:ext cx="1541050" cy="862500"/>
              <a:chOff x="5159450" y="1919950"/>
              <a:chExt cx="1541050" cy="862500"/>
            </a:xfrm>
          </p:grpSpPr>
          <p:cxnSp>
            <p:nvCxnSpPr>
              <p:cNvPr id="5460" name="Google Shape;54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461" name="Google Shape;54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62" name="Google Shape;5462;p67"/>
          <p:cNvGrpSpPr/>
          <p:nvPr/>
        </p:nvGrpSpPr>
        <p:grpSpPr>
          <a:xfrm>
            <a:off x="4245274" y="2227761"/>
            <a:ext cx="1334436" cy="967914"/>
            <a:chOff x="4294923" y="2439811"/>
            <a:chExt cx="1334436" cy="967914"/>
          </a:xfrm>
        </p:grpSpPr>
        <p:grpSp>
          <p:nvGrpSpPr>
            <p:cNvPr id="5463" name="Google Shape;5463;p67"/>
            <p:cNvGrpSpPr/>
            <p:nvPr/>
          </p:nvGrpSpPr>
          <p:grpSpPr>
            <a:xfrm>
              <a:off x="4960455" y="2469658"/>
              <a:ext cx="668904" cy="885524"/>
              <a:chOff x="4960455" y="2469658"/>
              <a:chExt cx="668904" cy="885524"/>
            </a:xfrm>
          </p:grpSpPr>
          <p:sp>
            <p:nvSpPr>
              <p:cNvPr id="5464" name="Google Shape;54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7"/>
            <p:cNvGrpSpPr/>
            <p:nvPr/>
          </p:nvGrpSpPr>
          <p:grpSpPr>
            <a:xfrm>
              <a:off x="4294923" y="2469658"/>
              <a:ext cx="668951" cy="885524"/>
              <a:chOff x="4294923" y="2469658"/>
              <a:chExt cx="668951" cy="885524"/>
            </a:xfrm>
          </p:grpSpPr>
          <p:sp>
            <p:nvSpPr>
              <p:cNvPr id="5471" name="Google Shape;54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7"/>
          <p:cNvGrpSpPr/>
          <p:nvPr/>
        </p:nvGrpSpPr>
        <p:grpSpPr>
          <a:xfrm>
            <a:off x="4231477" y="3282206"/>
            <a:ext cx="1430949" cy="897289"/>
            <a:chOff x="4351371" y="3547942"/>
            <a:chExt cx="1345130" cy="843475"/>
          </a:xfrm>
        </p:grpSpPr>
        <p:grpSp>
          <p:nvGrpSpPr>
            <p:cNvPr id="5479" name="Google Shape;5479;p67"/>
            <p:cNvGrpSpPr/>
            <p:nvPr/>
          </p:nvGrpSpPr>
          <p:grpSpPr>
            <a:xfrm>
              <a:off x="4351371" y="4209917"/>
              <a:ext cx="1345130" cy="181500"/>
              <a:chOff x="4351371" y="4209917"/>
              <a:chExt cx="1345130" cy="181500"/>
            </a:xfrm>
          </p:grpSpPr>
          <p:sp>
            <p:nvSpPr>
              <p:cNvPr id="5480" name="Google Shape;54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1" name="Google Shape;54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82" name="Google Shape;5482;p67"/>
            <p:cNvGrpSpPr/>
            <p:nvPr/>
          </p:nvGrpSpPr>
          <p:grpSpPr>
            <a:xfrm>
              <a:off x="4403010" y="3985221"/>
              <a:ext cx="1109518" cy="181500"/>
              <a:chOff x="4403010" y="3985221"/>
              <a:chExt cx="1109518" cy="181500"/>
            </a:xfrm>
          </p:grpSpPr>
          <p:sp>
            <p:nvSpPr>
              <p:cNvPr id="5483" name="Google Shape;54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4" name="Google Shape;54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85" name="Google Shape;5485;p67"/>
            <p:cNvGrpSpPr/>
            <p:nvPr/>
          </p:nvGrpSpPr>
          <p:grpSpPr>
            <a:xfrm>
              <a:off x="4618704" y="3766582"/>
              <a:ext cx="807858" cy="181500"/>
              <a:chOff x="4618704" y="3766582"/>
              <a:chExt cx="807858" cy="181500"/>
            </a:xfrm>
          </p:grpSpPr>
          <p:sp>
            <p:nvSpPr>
              <p:cNvPr id="5486" name="Google Shape;54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7" name="Google Shape;54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88" name="Google Shape;5488;p67"/>
            <p:cNvGrpSpPr/>
            <p:nvPr/>
          </p:nvGrpSpPr>
          <p:grpSpPr>
            <a:xfrm>
              <a:off x="4735238" y="3547942"/>
              <a:ext cx="462839" cy="181500"/>
              <a:chOff x="4735238" y="3547942"/>
              <a:chExt cx="462839" cy="181500"/>
            </a:xfrm>
          </p:grpSpPr>
          <p:sp>
            <p:nvSpPr>
              <p:cNvPr id="5489" name="Google Shape;54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0" name="Google Shape;54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91" name="Google Shape;5491;p67"/>
          <p:cNvGrpSpPr/>
          <p:nvPr/>
        </p:nvGrpSpPr>
        <p:grpSpPr>
          <a:xfrm>
            <a:off x="7407835" y="2217530"/>
            <a:ext cx="1020955" cy="928853"/>
            <a:chOff x="926675" y="238125"/>
            <a:chExt cx="5755100" cy="5232975"/>
          </a:xfrm>
        </p:grpSpPr>
        <p:sp>
          <p:nvSpPr>
            <p:cNvPr id="5492" name="Google Shape;54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7"/>
          <p:cNvGrpSpPr/>
          <p:nvPr/>
        </p:nvGrpSpPr>
        <p:grpSpPr>
          <a:xfrm>
            <a:off x="715208" y="2616265"/>
            <a:ext cx="1695374" cy="1560837"/>
            <a:chOff x="727421" y="2828315"/>
            <a:chExt cx="1695374" cy="1560837"/>
          </a:xfrm>
        </p:grpSpPr>
        <p:grpSp>
          <p:nvGrpSpPr>
            <p:cNvPr id="5497" name="Google Shape;5497;p67"/>
            <p:cNvGrpSpPr/>
            <p:nvPr/>
          </p:nvGrpSpPr>
          <p:grpSpPr>
            <a:xfrm>
              <a:off x="727421" y="2828315"/>
              <a:ext cx="1695374" cy="1560837"/>
              <a:chOff x="734799" y="2782450"/>
              <a:chExt cx="1571100" cy="1577400"/>
            </a:xfrm>
          </p:grpSpPr>
          <p:cxnSp>
            <p:nvCxnSpPr>
              <p:cNvPr id="5498" name="Google Shape;54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99" name="Google Shape;54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00" name="Google Shape;5500;p67"/>
            <p:cNvGrpSpPr/>
            <p:nvPr/>
          </p:nvGrpSpPr>
          <p:grpSpPr>
            <a:xfrm>
              <a:off x="819108" y="2882501"/>
              <a:ext cx="1556791" cy="1426186"/>
              <a:chOff x="819108" y="2882501"/>
              <a:chExt cx="1556791" cy="1426186"/>
            </a:xfrm>
          </p:grpSpPr>
          <p:grpSp>
            <p:nvGrpSpPr>
              <p:cNvPr id="5501" name="Google Shape;5501;p67"/>
              <p:cNvGrpSpPr/>
              <p:nvPr/>
            </p:nvGrpSpPr>
            <p:grpSpPr>
              <a:xfrm>
                <a:off x="819108" y="2882501"/>
                <a:ext cx="103104" cy="1426186"/>
                <a:chOff x="4674013" y="3100904"/>
                <a:chExt cx="122758" cy="1698043"/>
              </a:xfrm>
            </p:grpSpPr>
            <p:sp>
              <p:nvSpPr>
                <p:cNvPr id="5502" name="Google Shape;55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67"/>
              <p:cNvGrpSpPr/>
              <p:nvPr/>
            </p:nvGrpSpPr>
            <p:grpSpPr>
              <a:xfrm>
                <a:off x="1062475" y="2882501"/>
                <a:ext cx="103104" cy="1426186"/>
                <a:chOff x="4940438" y="3100904"/>
                <a:chExt cx="122758" cy="1698043"/>
              </a:xfrm>
            </p:grpSpPr>
            <p:sp>
              <p:nvSpPr>
                <p:cNvPr id="5510" name="Google Shape;55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7"/>
              <p:cNvGrpSpPr/>
              <p:nvPr/>
            </p:nvGrpSpPr>
            <p:grpSpPr>
              <a:xfrm>
                <a:off x="1299324" y="2882501"/>
                <a:ext cx="103104" cy="1426186"/>
                <a:chOff x="5206863" y="3100904"/>
                <a:chExt cx="122758" cy="1698043"/>
              </a:xfrm>
            </p:grpSpPr>
            <p:sp>
              <p:nvSpPr>
                <p:cNvPr id="5518" name="Google Shape;55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7"/>
              <p:cNvGrpSpPr/>
              <p:nvPr/>
            </p:nvGrpSpPr>
            <p:grpSpPr>
              <a:xfrm>
                <a:off x="1786057" y="2882501"/>
                <a:ext cx="103104" cy="1426186"/>
                <a:chOff x="6006138" y="3143629"/>
                <a:chExt cx="122758" cy="1698043"/>
              </a:xfrm>
            </p:grpSpPr>
            <p:sp>
              <p:nvSpPr>
                <p:cNvPr id="5526" name="Google Shape;55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7"/>
              <p:cNvGrpSpPr/>
              <p:nvPr/>
            </p:nvGrpSpPr>
            <p:grpSpPr>
              <a:xfrm>
                <a:off x="2029422" y="2882501"/>
                <a:ext cx="103104" cy="1426186"/>
                <a:chOff x="6805413" y="3100904"/>
                <a:chExt cx="122758" cy="1698043"/>
              </a:xfrm>
            </p:grpSpPr>
            <p:sp>
              <p:nvSpPr>
                <p:cNvPr id="5534" name="Google Shape;55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67"/>
              <p:cNvGrpSpPr/>
              <p:nvPr/>
            </p:nvGrpSpPr>
            <p:grpSpPr>
              <a:xfrm>
                <a:off x="2272795" y="2882501"/>
                <a:ext cx="103104" cy="1426186"/>
                <a:chOff x="5206863" y="3100904"/>
                <a:chExt cx="122758" cy="1698043"/>
              </a:xfrm>
            </p:grpSpPr>
            <p:sp>
              <p:nvSpPr>
                <p:cNvPr id="5542" name="Google Shape;55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7"/>
              <p:cNvGrpSpPr/>
              <p:nvPr/>
            </p:nvGrpSpPr>
            <p:grpSpPr>
              <a:xfrm>
                <a:off x="1542694" y="2882501"/>
                <a:ext cx="103104" cy="1426186"/>
                <a:chOff x="6006138" y="3143629"/>
                <a:chExt cx="122758" cy="1698043"/>
              </a:xfrm>
            </p:grpSpPr>
            <p:sp>
              <p:nvSpPr>
                <p:cNvPr id="5550" name="Google Shape;55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557" name="Google Shape;5557;p67"/>
          <p:cNvGrpSpPr/>
          <p:nvPr/>
        </p:nvGrpSpPr>
        <p:grpSpPr>
          <a:xfrm>
            <a:off x="5671259" y="3305987"/>
            <a:ext cx="2749952" cy="870677"/>
            <a:chOff x="238125" y="1725700"/>
            <a:chExt cx="7139025" cy="2260325"/>
          </a:xfrm>
        </p:grpSpPr>
        <p:sp>
          <p:nvSpPr>
            <p:cNvPr id="5558" name="Google Shape;55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7"/>
          <p:cNvGrpSpPr/>
          <p:nvPr/>
        </p:nvGrpSpPr>
        <p:grpSpPr>
          <a:xfrm>
            <a:off x="5941423" y="2247733"/>
            <a:ext cx="1105452" cy="916747"/>
            <a:chOff x="5249100" y="1210600"/>
            <a:chExt cx="3502700" cy="2904775"/>
          </a:xfrm>
        </p:grpSpPr>
        <p:sp>
          <p:nvSpPr>
            <p:cNvPr id="5569" name="Google Shape;55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3" name="Google Shape;55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74" name="Google Shape;55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75" name="Google Shape;55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76" name="Google Shape;55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77" name="Google Shape;55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7"/>
          <p:cNvGrpSpPr/>
          <p:nvPr/>
        </p:nvGrpSpPr>
        <p:grpSpPr>
          <a:xfrm>
            <a:off x="7123971" y="967151"/>
            <a:ext cx="1304650" cy="1124856"/>
            <a:chOff x="7287122" y="1165658"/>
            <a:chExt cx="1219413" cy="1051365"/>
          </a:xfrm>
        </p:grpSpPr>
        <p:grpSp>
          <p:nvGrpSpPr>
            <p:cNvPr id="5579" name="Google Shape;5579;p67"/>
            <p:cNvGrpSpPr/>
            <p:nvPr/>
          </p:nvGrpSpPr>
          <p:grpSpPr>
            <a:xfrm>
              <a:off x="7287122" y="1969723"/>
              <a:ext cx="1219413" cy="247300"/>
              <a:chOff x="7287122" y="1969723"/>
              <a:chExt cx="1219413" cy="247300"/>
            </a:xfrm>
          </p:grpSpPr>
          <p:sp>
            <p:nvSpPr>
              <p:cNvPr id="5580" name="Google Shape;55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1" name="Google Shape;5581;p67"/>
              <p:cNvGrpSpPr/>
              <p:nvPr/>
            </p:nvGrpSpPr>
            <p:grpSpPr>
              <a:xfrm>
                <a:off x="7287122" y="2063892"/>
                <a:ext cx="1151753" cy="73428"/>
                <a:chOff x="7287122" y="2063892"/>
                <a:chExt cx="1151753" cy="73428"/>
              </a:xfrm>
            </p:grpSpPr>
            <p:sp>
              <p:nvSpPr>
                <p:cNvPr id="5582" name="Google Shape;55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3" name="Google Shape;55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84" name="Google Shape;5584;p67"/>
            <p:cNvGrpSpPr/>
            <p:nvPr/>
          </p:nvGrpSpPr>
          <p:grpSpPr>
            <a:xfrm>
              <a:off x="7287122" y="1712201"/>
              <a:ext cx="1219403" cy="246767"/>
              <a:chOff x="7287122" y="1712201"/>
              <a:chExt cx="1219403" cy="246767"/>
            </a:xfrm>
          </p:grpSpPr>
          <p:sp>
            <p:nvSpPr>
              <p:cNvPr id="5585" name="Google Shape;55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6" name="Google Shape;5586;p67"/>
              <p:cNvGrpSpPr/>
              <p:nvPr/>
            </p:nvGrpSpPr>
            <p:grpSpPr>
              <a:xfrm>
                <a:off x="7287122" y="1842861"/>
                <a:ext cx="1005303" cy="73419"/>
                <a:chOff x="7287122" y="1842861"/>
                <a:chExt cx="1005303" cy="73419"/>
              </a:xfrm>
            </p:grpSpPr>
            <p:sp>
              <p:nvSpPr>
                <p:cNvPr id="5587" name="Google Shape;55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8" name="Google Shape;55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89" name="Google Shape;5589;p67"/>
            <p:cNvGrpSpPr/>
            <p:nvPr/>
          </p:nvGrpSpPr>
          <p:grpSpPr>
            <a:xfrm>
              <a:off x="7287122" y="1447520"/>
              <a:ext cx="1219403" cy="286667"/>
              <a:chOff x="7287122" y="1447520"/>
              <a:chExt cx="1219403" cy="286667"/>
            </a:xfrm>
          </p:grpSpPr>
          <p:sp>
            <p:nvSpPr>
              <p:cNvPr id="5590" name="Google Shape;55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67"/>
              <p:cNvGrpSpPr/>
              <p:nvPr/>
            </p:nvGrpSpPr>
            <p:grpSpPr>
              <a:xfrm>
                <a:off x="7287122" y="1581977"/>
                <a:ext cx="852803" cy="73428"/>
                <a:chOff x="7287122" y="1581977"/>
                <a:chExt cx="852803" cy="73428"/>
              </a:xfrm>
            </p:grpSpPr>
            <p:sp>
              <p:nvSpPr>
                <p:cNvPr id="5592" name="Google Shape;55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3" name="Google Shape;55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94" name="Google Shape;5594;p67"/>
            <p:cNvGrpSpPr/>
            <p:nvPr/>
          </p:nvGrpSpPr>
          <p:grpSpPr>
            <a:xfrm>
              <a:off x="7287122" y="1165658"/>
              <a:ext cx="1219403" cy="344253"/>
              <a:chOff x="7287122" y="1165658"/>
              <a:chExt cx="1219403" cy="344253"/>
            </a:xfrm>
          </p:grpSpPr>
          <p:sp>
            <p:nvSpPr>
              <p:cNvPr id="5595" name="Google Shape;55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67"/>
              <p:cNvGrpSpPr/>
              <p:nvPr/>
            </p:nvGrpSpPr>
            <p:grpSpPr>
              <a:xfrm>
                <a:off x="7287122" y="1341025"/>
                <a:ext cx="695703" cy="73419"/>
                <a:chOff x="7287122" y="1341025"/>
                <a:chExt cx="695703" cy="73419"/>
              </a:xfrm>
            </p:grpSpPr>
            <p:sp>
              <p:nvSpPr>
                <p:cNvPr id="5597" name="Google Shape;55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8" name="Google Shape;55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99" name="Google Shape;5599;p67"/>
          <p:cNvGrpSpPr/>
          <p:nvPr/>
        </p:nvGrpSpPr>
        <p:grpSpPr>
          <a:xfrm>
            <a:off x="5790463" y="973174"/>
            <a:ext cx="1397729" cy="1098540"/>
            <a:chOff x="5900602" y="1193063"/>
            <a:chExt cx="1299851" cy="1021707"/>
          </a:xfrm>
        </p:grpSpPr>
        <p:grpSp>
          <p:nvGrpSpPr>
            <p:cNvPr id="5600" name="Google Shape;5600;p67"/>
            <p:cNvGrpSpPr/>
            <p:nvPr/>
          </p:nvGrpSpPr>
          <p:grpSpPr>
            <a:xfrm>
              <a:off x="6520337" y="1193063"/>
              <a:ext cx="341815" cy="799959"/>
              <a:chOff x="6520337" y="1193063"/>
              <a:chExt cx="341815" cy="799959"/>
            </a:xfrm>
          </p:grpSpPr>
          <p:grpSp>
            <p:nvGrpSpPr>
              <p:cNvPr id="5601" name="Google Shape;5601;p67"/>
              <p:cNvGrpSpPr/>
              <p:nvPr/>
            </p:nvGrpSpPr>
            <p:grpSpPr>
              <a:xfrm>
                <a:off x="6520337" y="1589527"/>
                <a:ext cx="213950" cy="403494"/>
                <a:chOff x="6520337" y="1589527"/>
                <a:chExt cx="213950" cy="403494"/>
              </a:xfrm>
            </p:grpSpPr>
            <p:sp>
              <p:nvSpPr>
                <p:cNvPr id="5602" name="Google Shape;56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67"/>
              <p:cNvGrpSpPr/>
              <p:nvPr/>
            </p:nvGrpSpPr>
            <p:grpSpPr>
              <a:xfrm>
                <a:off x="6577204" y="1193063"/>
                <a:ext cx="284947" cy="464512"/>
                <a:chOff x="6577204" y="1193063"/>
                <a:chExt cx="284947" cy="464512"/>
              </a:xfrm>
            </p:grpSpPr>
            <p:sp>
              <p:nvSpPr>
                <p:cNvPr id="5605" name="Google Shape;56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07" name="Google Shape;5607;p67"/>
            <p:cNvGrpSpPr/>
            <p:nvPr/>
          </p:nvGrpSpPr>
          <p:grpSpPr>
            <a:xfrm>
              <a:off x="6238903" y="1193063"/>
              <a:ext cx="300475" cy="900152"/>
              <a:chOff x="6238903" y="1193063"/>
              <a:chExt cx="300475" cy="900152"/>
            </a:xfrm>
          </p:grpSpPr>
          <p:grpSp>
            <p:nvGrpSpPr>
              <p:cNvPr id="5608" name="Google Shape;5608;p67"/>
              <p:cNvGrpSpPr/>
              <p:nvPr/>
            </p:nvGrpSpPr>
            <p:grpSpPr>
              <a:xfrm>
                <a:off x="6290865" y="1489315"/>
                <a:ext cx="248514" cy="603900"/>
                <a:chOff x="6290865" y="1489315"/>
                <a:chExt cx="248514" cy="603900"/>
              </a:xfrm>
            </p:grpSpPr>
            <p:sp>
              <p:nvSpPr>
                <p:cNvPr id="5609" name="Google Shape;56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7"/>
              <p:cNvGrpSpPr/>
              <p:nvPr/>
            </p:nvGrpSpPr>
            <p:grpSpPr>
              <a:xfrm>
                <a:off x="6238903" y="1193063"/>
                <a:ext cx="284947" cy="333087"/>
                <a:chOff x="6238903" y="1193063"/>
                <a:chExt cx="284947" cy="333087"/>
              </a:xfrm>
            </p:grpSpPr>
            <p:sp>
              <p:nvSpPr>
                <p:cNvPr id="5612" name="Google Shape;56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3" name="Google Shape;56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14" name="Google Shape;5614;p67"/>
            <p:cNvGrpSpPr/>
            <p:nvPr/>
          </p:nvGrpSpPr>
          <p:grpSpPr>
            <a:xfrm>
              <a:off x="5900602" y="1193063"/>
              <a:ext cx="444345" cy="1021707"/>
              <a:chOff x="5900602" y="1193063"/>
              <a:chExt cx="444345" cy="1021707"/>
            </a:xfrm>
          </p:grpSpPr>
          <p:grpSp>
            <p:nvGrpSpPr>
              <p:cNvPr id="5615" name="Google Shape;5615;p67"/>
              <p:cNvGrpSpPr/>
              <p:nvPr/>
            </p:nvGrpSpPr>
            <p:grpSpPr>
              <a:xfrm>
                <a:off x="6046501" y="1367785"/>
                <a:ext cx="298446" cy="846986"/>
                <a:chOff x="6046501" y="1367785"/>
                <a:chExt cx="298446" cy="846986"/>
              </a:xfrm>
            </p:grpSpPr>
            <p:sp>
              <p:nvSpPr>
                <p:cNvPr id="5616" name="Google Shape;56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7"/>
              <p:cNvGrpSpPr/>
              <p:nvPr/>
            </p:nvGrpSpPr>
            <p:grpSpPr>
              <a:xfrm>
                <a:off x="5900602" y="1193063"/>
                <a:ext cx="284947" cy="182312"/>
                <a:chOff x="5900602" y="1193063"/>
                <a:chExt cx="284947" cy="182312"/>
              </a:xfrm>
            </p:grpSpPr>
            <p:sp>
              <p:nvSpPr>
                <p:cNvPr id="5619" name="Google Shape;56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0" name="Google Shape;56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21" name="Google Shape;5621;p67"/>
            <p:cNvGrpSpPr/>
            <p:nvPr/>
          </p:nvGrpSpPr>
          <p:grpSpPr>
            <a:xfrm>
              <a:off x="6738300" y="1193063"/>
              <a:ext cx="462153" cy="707634"/>
              <a:chOff x="6738300" y="1193063"/>
              <a:chExt cx="462153" cy="707634"/>
            </a:xfrm>
          </p:grpSpPr>
          <p:grpSp>
            <p:nvGrpSpPr>
              <p:cNvPr id="5622" name="Google Shape;5622;p67"/>
              <p:cNvGrpSpPr/>
              <p:nvPr/>
            </p:nvGrpSpPr>
            <p:grpSpPr>
              <a:xfrm>
                <a:off x="6915505" y="1193063"/>
                <a:ext cx="284947" cy="597387"/>
                <a:chOff x="6915505" y="1193063"/>
                <a:chExt cx="284947" cy="597387"/>
              </a:xfrm>
            </p:grpSpPr>
            <p:sp>
              <p:nvSpPr>
                <p:cNvPr id="5623" name="Google Shape;56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4" name="Google Shape;56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25" name="Google Shape;5625;p67"/>
              <p:cNvGrpSpPr/>
              <p:nvPr/>
            </p:nvGrpSpPr>
            <p:grpSpPr>
              <a:xfrm>
                <a:off x="6738300" y="1684725"/>
                <a:ext cx="230066" cy="215971"/>
                <a:chOff x="6738300" y="1684725"/>
                <a:chExt cx="230066" cy="215971"/>
              </a:xfrm>
            </p:grpSpPr>
            <p:sp>
              <p:nvSpPr>
                <p:cNvPr id="5626" name="Google Shape;56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631"/>
        <p:cNvGrpSpPr/>
        <p:nvPr/>
      </p:nvGrpSpPr>
      <p:grpSpPr>
        <a:xfrm>
          <a:off x="0" y="0"/>
          <a:ext cx="0" cy="0"/>
          <a:chOff x="0" y="0"/>
          <a:chExt cx="0" cy="0"/>
        </a:xfrm>
      </p:grpSpPr>
      <p:grpSp>
        <p:nvGrpSpPr>
          <p:cNvPr id="5632" name="Google Shape;5632;p68"/>
          <p:cNvGrpSpPr/>
          <p:nvPr/>
        </p:nvGrpSpPr>
        <p:grpSpPr>
          <a:xfrm>
            <a:off x="829359" y="2307635"/>
            <a:ext cx="339235" cy="298186"/>
            <a:chOff x="898875" y="244725"/>
            <a:chExt cx="481800" cy="423500"/>
          </a:xfrm>
        </p:grpSpPr>
        <p:sp>
          <p:nvSpPr>
            <p:cNvPr id="5633" name="Google Shape;5633;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9" name="Google Shape;5639;p68"/>
          <p:cNvGrpSpPr/>
          <p:nvPr/>
        </p:nvGrpSpPr>
        <p:grpSpPr>
          <a:xfrm>
            <a:off x="1267741" y="2287103"/>
            <a:ext cx="298169" cy="339253"/>
            <a:chOff x="1529350" y="258825"/>
            <a:chExt cx="423475" cy="481825"/>
          </a:xfrm>
        </p:grpSpPr>
        <p:sp>
          <p:nvSpPr>
            <p:cNvPr id="5640" name="Google Shape;5640;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68"/>
          <p:cNvGrpSpPr/>
          <p:nvPr/>
        </p:nvGrpSpPr>
        <p:grpSpPr>
          <a:xfrm>
            <a:off x="1660716" y="2367273"/>
            <a:ext cx="340890" cy="178912"/>
            <a:chOff x="2084325" y="363300"/>
            <a:chExt cx="484150" cy="254100"/>
          </a:xfrm>
        </p:grpSpPr>
        <p:sp>
          <p:nvSpPr>
            <p:cNvPr id="5643" name="Google Shape;5643;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68"/>
          <p:cNvGrpSpPr/>
          <p:nvPr/>
        </p:nvGrpSpPr>
        <p:grpSpPr>
          <a:xfrm>
            <a:off x="2110011" y="2287102"/>
            <a:ext cx="298169" cy="339253"/>
            <a:chOff x="2707500" y="249400"/>
            <a:chExt cx="423475" cy="481825"/>
          </a:xfrm>
        </p:grpSpPr>
        <p:sp>
          <p:nvSpPr>
            <p:cNvPr id="5646" name="Google Shape;5646;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8" name="Google Shape;5648;p68"/>
          <p:cNvGrpSpPr/>
          <p:nvPr/>
        </p:nvGrpSpPr>
        <p:grpSpPr>
          <a:xfrm>
            <a:off x="2523626" y="2287428"/>
            <a:ext cx="305386" cy="338602"/>
            <a:chOff x="3300325" y="249875"/>
            <a:chExt cx="433725" cy="480900"/>
          </a:xfrm>
        </p:grpSpPr>
        <p:sp>
          <p:nvSpPr>
            <p:cNvPr id="5649" name="Google Shape;5649;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5" name="Google Shape;5655;p68"/>
          <p:cNvGrpSpPr/>
          <p:nvPr/>
        </p:nvGrpSpPr>
        <p:grpSpPr>
          <a:xfrm>
            <a:off x="2912712" y="2287349"/>
            <a:ext cx="352349" cy="338760"/>
            <a:chOff x="3854700" y="249750"/>
            <a:chExt cx="500425" cy="481125"/>
          </a:xfrm>
        </p:grpSpPr>
        <p:sp>
          <p:nvSpPr>
            <p:cNvPr id="5656" name="Google Shape;5656;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68"/>
          <p:cNvGrpSpPr/>
          <p:nvPr/>
        </p:nvGrpSpPr>
        <p:grpSpPr>
          <a:xfrm>
            <a:off x="3330701" y="2287349"/>
            <a:ext cx="352349" cy="338760"/>
            <a:chOff x="4447550" y="249750"/>
            <a:chExt cx="500425" cy="481125"/>
          </a:xfrm>
        </p:grpSpPr>
        <p:sp>
          <p:nvSpPr>
            <p:cNvPr id="5665" name="Google Shape;5665;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7" name="Google Shape;5667;p68"/>
          <p:cNvGrpSpPr/>
          <p:nvPr/>
        </p:nvGrpSpPr>
        <p:grpSpPr>
          <a:xfrm>
            <a:off x="3759902" y="2287102"/>
            <a:ext cx="339253" cy="339253"/>
            <a:chOff x="5049725" y="249400"/>
            <a:chExt cx="481825" cy="481825"/>
          </a:xfrm>
        </p:grpSpPr>
        <p:sp>
          <p:nvSpPr>
            <p:cNvPr id="5668" name="Google Shape;5668;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68"/>
          <p:cNvGrpSpPr/>
          <p:nvPr/>
        </p:nvGrpSpPr>
        <p:grpSpPr>
          <a:xfrm>
            <a:off x="4173843" y="2287102"/>
            <a:ext cx="339253" cy="339253"/>
            <a:chOff x="5660400" y="238125"/>
            <a:chExt cx="481825" cy="481825"/>
          </a:xfrm>
        </p:grpSpPr>
        <p:sp>
          <p:nvSpPr>
            <p:cNvPr id="5671" name="Google Shape;5671;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3" name="Google Shape;5673;p68"/>
          <p:cNvGrpSpPr/>
          <p:nvPr/>
        </p:nvGrpSpPr>
        <p:grpSpPr>
          <a:xfrm>
            <a:off x="4590529" y="2287102"/>
            <a:ext cx="339253" cy="339253"/>
            <a:chOff x="6235400" y="249400"/>
            <a:chExt cx="481825" cy="481825"/>
          </a:xfrm>
        </p:grpSpPr>
        <p:sp>
          <p:nvSpPr>
            <p:cNvPr id="5674" name="Google Shape;5674;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68"/>
          <p:cNvGrpSpPr/>
          <p:nvPr/>
        </p:nvGrpSpPr>
        <p:grpSpPr>
          <a:xfrm>
            <a:off x="828875" y="2731810"/>
            <a:ext cx="340204" cy="298116"/>
            <a:chOff x="899850" y="871450"/>
            <a:chExt cx="483175" cy="423400"/>
          </a:xfrm>
        </p:grpSpPr>
        <p:sp>
          <p:nvSpPr>
            <p:cNvPr id="5680" name="Google Shape;5680;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84" name="Google Shape;5684;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85" name="Google Shape;5685;p68"/>
          <p:cNvGrpSpPr/>
          <p:nvPr/>
        </p:nvGrpSpPr>
        <p:grpSpPr>
          <a:xfrm>
            <a:off x="1660875" y="2711232"/>
            <a:ext cx="340573" cy="339271"/>
            <a:chOff x="2085450" y="842250"/>
            <a:chExt cx="483700" cy="481850"/>
          </a:xfrm>
        </p:grpSpPr>
        <p:sp>
          <p:nvSpPr>
            <p:cNvPr id="5686" name="Google Shape;5686;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9" name="Google Shape;5689;p68"/>
          <p:cNvGrpSpPr/>
          <p:nvPr/>
        </p:nvGrpSpPr>
        <p:grpSpPr>
          <a:xfrm>
            <a:off x="2089443" y="2711241"/>
            <a:ext cx="339306" cy="339253"/>
            <a:chOff x="2685825" y="840375"/>
            <a:chExt cx="481900" cy="481825"/>
          </a:xfrm>
        </p:grpSpPr>
        <p:sp>
          <p:nvSpPr>
            <p:cNvPr id="5690" name="Google Shape;5690;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68"/>
          <p:cNvGrpSpPr/>
          <p:nvPr/>
        </p:nvGrpSpPr>
        <p:grpSpPr>
          <a:xfrm>
            <a:off x="2501104" y="2710924"/>
            <a:ext cx="350431" cy="339887"/>
            <a:chOff x="3270675" y="841800"/>
            <a:chExt cx="497700" cy="482725"/>
          </a:xfrm>
        </p:grpSpPr>
        <p:sp>
          <p:nvSpPr>
            <p:cNvPr id="5693" name="Google Shape;5693;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6" name="Google Shape;5696;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97" name="Google Shape;5697;p68"/>
          <p:cNvGrpSpPr/>
          <p:nvPr/>
        </p:nvGrpSpPr>
        <p:grpSpPr>
          <a:xfrm>
            <a:off x="3337249" y="2731783"/>
            <a:ext cx="339253" cy="298169"/>
            <a:chOff x="4467200" y="877100"/>
            <a:chExt cx="481825" cy="423475"/>
          </a:xfrm>
        </p:grpSpPr>
        <p:sp>
          <p:nvSpPr>
            <p:cNvPr id="5698" name="Google Shape;5698;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2" name="Google Shape;5702;p68"/>
          <p:cNvGrpSpPr/>
          <p:nvPr/>
        </p:nvGrpSpPr>
        <p:grpSpPr>
          <a:xfrm>
            <a:off x="3752140" y="2711232"/>
            <a:ext cx="354778" cy="339271"/>
            <a:chOff x="5045500" y="842250"/>
            <a:chExt cx="503875" cy="481850"/>
          </a:xfrm>
        </p:grpSpPr>
        <p:sp>
          <p:nvSpPr>
            <p:cNvPr id="5703" name="Google Shape;5703;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68"/>
          <p:cNvGrpSpPr/>
          <p:nvPr/>
        </p:nvGrpSpPr>
        <p:grpSpPr>
          <a:xfrm>
            <a:off x="4174987" y="2737451"/>
            <a:ext cx="336965" cy="286833"/>
            <a:chOff x="5645200" y="879425"/>
            <a:chExt cx="478575" cy="407375"/>
          </a:xfrm>
        </p:grpSpPr>
        <p:sp>
          <p:nvSpPr>
            <p:cNvPr id="5706" name="Google Shape;5706;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68"/>
          <p:cNvGrpSpPr/>
          <p:nvPr/>
        </p:nvGrpSpPr>
        <p:grpSpPr>
          <a:xfrm>
            <a:off x="4611062" y="2711241"/>
            <a:ext cx="298186" cy="339253"/>
            <a:chOff x="6264525" y="842250"/>
            <a:chExt cx="423500" cy="481825"/>
          </a:xfrm>
        </p:grpSpPr>
        <p:sp>
          <p:nvSpPr>
            <p:cNvPr id="5713" name="Google Shape;5713;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68"/>
          <p:cNvGrpSpPr/>
          <p:nvPr/>
        </p:nvGrpSpPr>
        <p:grpSpPr>
          <a:xfrm>
            <a:off x="829350" y="3125895"/>
            <a:ext cx="339253" cy="339253"/>
            <a:chOff x="900750" y="1436075"/>
            <a:chExt cx="481825" cy="481825"/>
          </a:xfrm>
        </p:grpSpPr>
        <p:sp>
          <p:nvSpPr>
            <p:cNvPr id="5721" name="Google Shape;5721;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5" name="Google Shape;5725;p68"/>
          <p:cNvGrpSpPr/>
          <p:nvPr/>
        </p:nvGrpSpPr>
        <p:grpSpPr>
          <a:xfrm>
            <a:off x="1247198" y="3186183"/>
            <a:ext cx="339253" cy="218676"/>
            <a:chOff x="1492675" y="1520750"/>
            <a:chExt cx="481825" cy="310575"/>
          </a:xfrm>
        </p:grpSpPr>
        <p:sp>
          <p:nvSpPr>
            <p:cNvPr id="5726" name="Google Shape;5726;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8" name="Google Shape;5728;p68"/>
          <p:cNvGrpSpPr/>
          <p:nvPr/>
        </p:nvGrpSpPr>
        <p:grpSpPr>
          <a:xfrm>
            <a:off x="1654995" y="3125877"/>
            <a:ext cx="352332" cy="339288"/>
            <a:chOff x="2071000" y="1435025"/>
            <a:chExt cx="500400" cy="481875"/>
          </a:xfrm>
        </p:grpSpPr>
        <p:sp>
          <p:nvSpPr>
            <p:cNvPr id="5729" name="Google Shape;5729;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2" name="Google Shape;5732;p68"/>
          <p:cNvGrpSpPr/>
          <p:nvPr/>
        </p:nvGrpSpPr>
        <p:grpSpPr>
          <a:xfrm>
            <a:off x="2083159" y="3146709"/>
            <a:ext cx="351874" cy="297623"/>
            <a:chOff x="2678350" y="1464650"/>
            <a:chExt cx="499750" cy="422700"/>
          </a:xfrm>
        </p:grpSpPr>
        <p:sp>
          <p:nvSpPr>
            <p:cNvPr id="5733" name="Google Shape;5733;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68"/>
          <p:cNvGrpSpPr/>
          <p:nvPr/>
        </p:nvGrpSpPr>
        <p:grpSpPr>
          <a:xfrm>
            <a:off x="2506692" y="3125895"/>
            <a:ext cx="339253" cy="339253"/>
            <a:chOff x="3271200" y="1435075"/>
            <a:chExt cx="481825" cy="481825"/>
          </a:xfrm>
        </p:grpSpPr>
        <p:sp>
          <p:nvSpPr>
            <p:cNvPr id="5737" name="Google Shape;5737;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68"/>
          <p:cNvGrpSpPr/>
          <p:nvPr/>
        </p:nvGrpSpPr>
        <p:grpSpPr>
          <a:xfrm>
            <a:off x="2917165" y="3125877"/>
            <a:ext cx="343442" cy="339288"/>
            <a:chOff x="3858100" y="1435075"/>
            <a:chExt cx="487775" cy="481875"/>
          </a:xfrm>
        </p:grpSpPr>
        <p:sp>
          <p:nvSpPr>
            <p:cNvPr id="5740" name="Google Shape;5740;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68"/>
          <p:cNvGrpSpPr/>
          <p:nvPr/>
        </p:nvGrpSpPr>
        <p:grpSpPr>
          <a:xfrm>
            <a:off x="3337249" y="3125895"/>
            <a:ext cx="339253" cy="339253"/>
            <a:chOff x="4456875" y="1435075"/>
            <a:chExt cx="481825" cy="481825"/>
          </a:xfrm>
        </p:grpSpPr>
        <p:sp>
          <p:nvSpPr>
            <p:cNvPr id="5746" name="Google Shape;5746;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68"/>
          <p:cNvGrpSpPr/>
          <p:nvPr/>
        </p:nvGrpSpPr>
        <p:grpSpPr>
          <a:xfrm>
            <a:off x="3758239" y="3125886"/>
            <a:ext cx="342580" cy="339271"/>
            <a:chOff x="5049725" y="1435050"/>
            <a:chExt cx="486550" cy="481850"/>
          </a:xfrm>
        </p:grpSpPr>
        <p:sp>
          <p:nvSpPr>
            <p:cNvPr id="5766" name="Google Shape;5766;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0" name="Google Shape;5770;p68"/>
          <p:cNvGrpSpPr/>
          <p:nvPr/>
        </p:nvGrpSpPr>
        <p:grpSpPr>
          <a:xfrm>
            <a:off x="4173790" y="3125895"/>
            <a:ext cx="339359" cy="339253"/>
            <a:chOff x="5642475" y="1435075"/>
            <a:chExt cx="481975" cy="481825"/>
          </a:xfrm>
        </p:grpSpPr>
        <p:sp>
          <p:nvSpPr>
            <p:cNvPr id="5771" name="Google Shape;5771;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4" name="Google Shape;5774;p68"/>
          <p:cNvGrpSpPr/>
          <p:nvPr/>
        </p:nvGrpSpPr>
        <p:grpSpPr>
          <a:xfrm>
            <a:off x="4588276" y="3125886"/>
            <a:ext cx="343759" cy="339271"/>
            <a:chOff x="6232000" y="1435050"/>
            <a:chExt cx="488225" cy="481850"/>
          </a:xfrm>
        </p:grpSpPr>
        <p:sp>
          <p:nvSpPr>
            <p:cNvPr id="5775" name="Google Shape;5775;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68"/>
          <p:cNvGrpSpPr/>
          <p:nvPr/>
        </p:nvGrpSpPr>
        <p:grpSpPr>
          <a:xfrm>
            <a:off x="849012" y="3539545"/>
            <a:ext cx="299929" cy="337792"/>
            <a:chOff x="924450" y="2028975"/>
            <a:chExt cx="425975" cy="479750"/>
          </a:xfrm>
        </p:grpSpPr>
        <p:sp>
          <p:nvSpPr>
            <p:cNvPr id="5781" name="Google Shape;5781;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68"/>
          <p:cNvGrpSpPr/>
          <p:nvPr/>
        </p:nvGrpSpPr>
        <p:grpSpPr>
          <a:xfrm>
            <a:off x="1661509" y="3559347"/>
            <a:ext cx="339306" cy="298186"/>
            <a:chOff x="2085450" y="2057100"/>
            <a:chExt cx="481900" cy="423500"/>
          </a:xfrm>
        </p:grpSpPr>
        <p:sp>
          <p:nvSpPr>
            <p:cNvPr id="5785" name="Google Shape;5785;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68"/>
          <p:cNvGrpSpPr/>
          <p:nvPr/>
        </p:nvGrpSpPr>
        <p:grpSpPr>
          <a:xfrm>
            <a:off x="2089442" y="3582592"/>
            <a:ext cx="339306" cy="251698"/>
            <a:chOff x="2678275" y="2090100"/>
            <a:chExt cx="481900" cy="357475"/>
          </a:xfrm>
        </p:grpSpPr>
        <p:sp>
          <p:nvSpPr>
            <p:cNvPr id="5789" name="Google Shape;5789;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68"/>
          <p:cNvGrpSpPr/>
          <p:nvPr/>
        </p:nvGrpSpPr>
        <p:grpSpPr>
          <a:xfrm>
            <a:off x="2566646" y="3594790"/>
            <a:ext cx="219345" cy="227301"/>
            <a:chOff x="3357325" y="2093500"/>
            <a:chExt cx="311525" cy="322825"/>
          </a:xfrm>
        </p:grpSpPr>
        <p:sp>
          <p:nvSpPr>
            <p:cNvPr id="5795" name="Google Shape;5795;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8" name="Google Shape;5798;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99" name="Google Shape;5799;p68"/>
          <p:cNvGrpSpPr/>
          <p:nvPr/>
        </p:nvGrpSpPr>
        <p:grpSpPr>
          <a:xfrm>
            <a:off x="3360836" y="3538814"/>
            <a:ext cx="292078" cy="339253"/>
            <a:chOff x="4492800" y="2027925"/>
            <a:chExt cx="414825" cy="481825"/>
          </a:xfrm>
        </p:grpSpPr>
        <p:sp>
          <p:nvSpPr>
            <p:cNvPr id="5800" name="Google Shape;5800;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68"/>
          <p:cNvGrpSpPr/>
          <p:nvPr/>
        </p:nvGrpSpPr>
        <p:grpSpPr>
          <a:xfrm>
            <a:off x="3759928" y="3538805"/>
            <a:ext cx="339200" cy="339271"/>
            <a:chOff x="5049725" y="2027900"/>
            <a:chExt cx="481750" cy="481850"/>
          </a:xfrm>
        </p:grpSpPr>
        <p:sp>
          <p:nvSpPr>
            <p:cNvPr id="5803" name="Google Shape;5803;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1" name="Google Shape;5811;p68"/>
          <p:cNvGrpSpPr/>
          <p:nvPr/>
        </p:nvGrpSpPr>
        <p:grpSpPr>
          <a:xfrm>
            <a:off x="4233524" y="3538893"/>
            <a:ext cx="219890" cy="339095"/>
            <a:chOff x="5726350" y="2028150"/>
            <a:chExt cx="312300" cy="481600"/>
          </a:xfrm>
        </p:grpSpPr>
        <p:sp>
          <p:nvSpPr>
            <p:cNvPr id="5812" name="Google Shape;5812;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68"/>
          <p:cNvGrpSpPr/>
          <p:nvPr/>
        </p:nvGrpSpPr>
        <p:grpSpPr>
          <a:xfrm>
            <a:off x="4593715" y="3542000"/>
            <a:ext cx="332881" cy="332881"/>
            <a:chOff x="6239925" y="2032450"/>
            <a:chExt cx="472775" cy="472775"/>
          </a:xfrm>
        </p:grpSpPr>
        <p:sp>
          <p:nvSpPr>
            <p:cNvPr id="5816" name="Google Shape;5816;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8" name="Google Shape;5818;p68"/>
          <p:cNvGrpSpPr/>
          <p:nvPr/>
        </p:nvGrpSpPr>
        <p:grpSpPr>
          <a:xfrm>
            <a:off x="5042807" y="2364092"/>
            <a:ext cx="334641" cy="185425"/>
            <a:chOff x="903075" y="2730000"/>
            <a:chExt cx="475275" cy="263350"/>
          </a:xfrm>
        </p:grpSpPr>
        <p:sp>
          <p:nvSpPr>
            <p:cNvPr id="5819" name="Google Shape;5819;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68"/>
          <p:cNvGrpSpPr/>
          <p:nvPr/>
        </p:nvGrpSpPr>
        <p:grpSpPr>
          <a:xfrm>
            <a:off x="1247198" y="3538814"/>
            <a:ext cx="339253" cy="339253"/>
            <a:chOff x="1492675" y="2027925"/>
            <a:chExt cx="481825" cy="481825"/>
          </a:xfrm>
        </p:grpSpPr>
        <p:sp>
          <p:nvSpPr>
            <p:cNvPr id="5823" name="Google Shape;5823;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68"/>
          <p:cNvGrpSpPr/>
          <p:nvPr/>
        </p:nvGrpSpPr>
        <p:grpSpPr>
          <a:xfrm>
            <a:off x="5473575" y="2287178"/>
            <a:ext cx="339253" cy="339253"/>
            <a:chOff x="1492675" y="2620775"/>
            <a:chExt cx="481825" cy="481825"/>
          </a:xfrm>
        </p:grpSpPr>
        <p:sp>
          <p:nvSpPr>
            <p:cNvPr id="5829" name="Google Shape;5829;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31" name="Google Shape;5831;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2" name="Google Shape;5832;p68"/>
          <p:cNvGrpSpPr/>
          <p:nvPr/>
        </p:nvGrpSpPr>
        <p:grpSpPr>
          <a:xfrm>
            <a:off x="6297328" y="2303161"/>
            <a:ext cx="333585" cy="307287"/>
            <a:chOff x="2682350" y="2643425"/>
            <a:chExt cx="473775" cy="436425"/>
          </a:xfrm>
        </p:grpSpPr>
        <p:sp>
          <p:nvSpPr>
            <p:cNvPr id="5833" name="Google Shape;5833;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0" name="Google Shape;5840;p68"/>
          <p:cNvGrpSpPr/>
          <p:nvPr/>
        </p:nvGrpSpPr>
        <p:grpSpPr>
          <a:xfrm>
            <a:off x="6762818" y="2287178"/>
            <a:ext cx="238531" cy="339253"/>
            <a:chOff x="3342725" y="2620775"/>
            <a:chExt cx="338775" cy="481825"/>
          </a:xfrm>
        </p:grpSpPr>
        <p:sp>
          <p:nvSpPr>
            <p:cNvPr id="5841" name="Google Shape;5841;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68"/>
          <p:cNvGrpSpPr/>
          <p:nvPr/>
        </p:nvGrpSpPr>
        <p:grpSpPr>
          <a:xfrm>
            <a:off x="7156568" y="2287178"/>
            <a:ext cx="278296" cy="339253"/>
            <a:chOff x="3907325" y="2620775"/>
            <a:chExt cx="395250" cy="481825"/>
          </a:xfrm>
        </p:grpSpPr>
        <p:sp>
          <p:nvSpPr>
            <p:cNvPr id="5845" name="Google Shape;5845;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68"/>
          <p:cNvGrpSpPr/>
          <p:nvPr/>
        </p:nvGrpSpPr>
        <p:grpSpPr>
          <a:xfrm>
            <a:off x="7549755" y="2297783"/>
            <a:ext cx="339253" cy="318042"/>
            <a:chOff x="4456875" y="2635825"/>
            <a:chExt cx="481825" cy="451700"/>
          </a:xfrm>
        </p:grpSpPr>
        <p:sp>
          <p:nvSpPr>
            <p:cNvPr id="5850" name="Google Shape;5850;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68"/>
          <p:cNvGrpSpPr/>
          <p:nvPr/>
        </p:nvGrpSpPr>
        <p:grpSpPr>
          <a:xfrm>
            <a:off x="7974679" y="2297783"/>
            <a:ext cx="339253" cy="318042"/>
            <a:chOff x="5049725" y="2635825"/>
            <a:chExt cx="481825" cy="451700"/>
          </a:xfrm>
        </p:grpSpPr>
        <p:sp>
          <p:nvSpPr>
            <p:cNvPr id="5857" name="Google Shape;5857;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0" name="Google Shape;5860;p68"/>
          <p:cNvGrpSpPr/>
          <p:nvPr/>
        </p:nvGrpSpPr>
        <p:grpSpPr>
          <a:xfrm>
            <a:off x="2375386" y="3952243"/>
            <a:ext cx="338566" cy="338373"/>
            <a:chOff x="5643000" y="2621375"/>
            <a:chExt cx="480850" cy="480575"/>
          </a:xfrm>
        </p:grpSpPr>
        <p:sp>
          <p:nvSpPr>
            <p:cNvPr id="5861" name="Google Shape;5861;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8" name="Google Shape;5868;p68"/>
          <p:cNvGrpSpPr/>
          <p:nvPr/>
        </p:nvGrpSpPr>
        <p:grpSpPr>
          <a:xfrm>
            <a:off x="4192782" y="3951803"/>
            <a:ext cx="339359" cy="339253"/>
            <a:chOff x="6235250" y="2620775"/>
            <a:chExt cx="481975" cy="481825"/>
          </a:xfrm>
        </p:grpSpPr>
        <p:sp>
          <p:nvSpPr>
            <p:cNvPr id="5869" name="Google Shape;5869;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74" name="Google Shape;5874;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75" name="Google Shape;5875;p68"/>
          <p:cNvGrpSpPr/>
          <p:nvPr/>
        </p:nvGrpSpPr>
        <p:grpSpPr>
          <a:xfrm>
            <a:off x="5472652" y="2711317"/>
            <a:ext cx="341101" cy="339253"/>
            <a:chOff x="1535000" y="3223325"/>
            <a:chExt cx="484450" cy="481825"/>
          </a:xfrm>
        </p:grpSpPr>
        <p:sp>
          <p:nvSpPr>
            <p:cNvPr id="5876" name="Google Shape;5876;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68"/>
          <p:cNvGrpSpPr/>
          <p:nvPr/>
        </p:nvGrpSpPr>
        <p:grpSpPr>
          <a:xfrm>
            <a:off x="5880219" y="2746618"/>
            <a:ext cx="339253" cy="268649"/>
            <a:chOff x="2085525" y="3263750"/>
            <a:chExt cx="481825" cy="381550"/>
          </a:xfrm>
        </p:grpSpPr>
        <p:sp>
          <p:nvSpPr>
            <p:cNvPr id="5880" name="Google Shape;5880;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2" name="Google Shape;5882;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3" name="Google Shape;5883;p68"/>
          <p:cNvGrpSpPr/>
          <p:nvPr/>
        </p:nvGrpSpPr>
        <p:grpSpPr>
          <a:xfrm>
            <a:off x="6711982" y="2711308"/>
            <a:ext cx="340204" cy="339271"/>
            <a:chOff x="3270450" y="3213625"/>
            <a:chExt cx="483175" cy="481850"/>
          </a:xfrm>
        </p:grpSpPr>
        <p:sp>
          <p:nvSpPr>
            <p:cNvPr id="5884" name="Google Shape;5884;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68"/>
          <p:cNvGrpSpPr/>
          <p:nvPr/>
        </p:nvGrpSpPr>
        <p:grpSpPr>
          <a:xfrm>
            <a:off x="7211250" y="2711317"/>
            <a:ext cx="168931" cy="339253"/>
            <a:chOff x="3984950" y="3213600"/>
            <a:chExt cx="239925" cy="481825"/>
          </a:xfrm>
        </p:grpSpPr>
        <p:sp>
          <p:nvSpPr>
            <p:cNvPr id="5887" name="Google Shape;5887;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9" name="Google Shape;5889;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1" name="Google Shape;5891;p68"/>
          <p:cNvGrpSpPr/>
          <p:nvPr/>
        </p:nvGrpSpPr>
        <p:grpSpPr>
          <a:xfrm>
            <a:off x="1874281" y="3981487"/>
            <a:ext cx="355218" cy="279880"/>
            <a:chOff x="5629975" y="3255775"/>
            <a:chExt cx="504500" cy="397500"/>
          </a:xfrm>
        </p:grpSpPr>
        <p:sp>
          <p:nvSpPr>
            <p:cNvPr id="5892" name="Google Shape;5892;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7" name="Google Shape;5897;p68"/>
          <p:cNvGrpSpPr/>
          <p:nvPr/>
        </p:nvGrpSpPr>
        <p:grpSpPr>
          <a:xfrm>
            <a:off x="3755839" y="3981593"/>
            <a:ext cx="340256" cy="279669"/>
            <a:chOff x="6234950" y="3255925"/>
            <a:chExt cx="483250" cy="397200"/>
          </a:xfrm>
        </p:grpSpPr>
        <p:sp>
          <p:nvSpPr>
            <p:cNvPr id="5898" name="Google Shape;5898;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68"/>
          <p:cNvGrpSpPr/>
          <p:nvPr/>
        </p:nvGrpSpPr>
        <p:grpSpPr>
          <a:xfrm>
            <a:off x="5051107" y="3125970"/>
            <a:ext cx="318042" cy="339253"/>
            <a:chOff x="914900" y="3806450"/>
            <a:chExt cx="451700" cy="481825"/>
          </a:xfrm>
        </p:grpSpPr>
        <p:sp>
          <p:nvSpPr>
            <p:cNvPr id="5905" name="Google Shape;5905;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0" name="Google Shape;5910;p68"/>
          <p:cNvGrpSpPr/>
          <p:nvPr/>
        </p:nvGrpSpPr>
        <p:grpSpPr>
          <a:xfrm>
            <a:off x="5470028" y="3125785"/>
            <a:ext cx="346347" cy="339623"/>
            <a:chOff x="1490050" y="3805975"/>
            <a:chExt cx="491900" cy="482350"/>
          </a:xfrm>
        </p:grpSpPr>
        <p:sp>
          <p:nvSpPr>
            <p:cNvPr id="5911" name="Google Shape;5911;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68"/>
          <p:cNvGrpSpPr/>
          <p:nvPr/>
        </p:nvGrpSpPr>
        <p:grpSpPr>
          <a:xfrm>
            <a:off x="5893896" y="3125970"/>
            <a:ext cx="311899" cy="339253"/>
            <a:chOff x="2104275" y="3806450"/>
            <a:chExt cx="442975" cy="481825"/>
          </a:xfrm>
        </p:grpSpPr>
        <p:sp>
          <p:nvSpPr>
            <p:cNvPr id="5916" name="Google Shape;5916;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8" name="Google Shape;5918;p68"/>
          <p:cNvGrpSpPr/>
          <p:nvPr/>
        </p:nvGrpSpPr>
        <p:grpSpPr>
          <a:xfrm>
            <a:off x="6317413" y="3125970"/>
            <a:ext cx="293416" cy="339253"/>
            <a:chOff x="2710875" y="3806450"/>
            <a:chExt cx="416725" cy="481825"/>
          </a:xfrm>
        </p:grpSpPr>
        <p:sp>
          <p:nvSpPr>
            <p:cNvPr id="5919" name="Google Shape;5919;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1" name="Google Shape;5921;p68"/>
          <p:cNvGrpSpPr/>
          <p:nvPr/>
        </p:nvGrpSpPr>
        <p:grpSpPr>
          <a:xfrm>
            <a:off x="6712457" y="3166412"/>
            <a:ext cx="339253" cy="258369"/>
            <a:chOff x="3271200" y="3863875"/>
            <a:chExt cx="481825" cy="366950"/>
          </a:xfrm>
        </p:grpSpPr>
        <p:sp>
          <p:nvSpPr>
            <p:cNvPr id="5922" name="Google Shape;5922;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4" name="Google Shape;5924;p68"/>
          <p:cNvGrpSpPr/>
          <p:nvPr/>
        </p:nvGrpSpPr>
        <p:grpSpPr>
          <a:xfrm>
            <a:off x="7147952" y="3126199"/>
            <a:ext cx="295528" cy="338795"/>
            <a:chOff x="3895050" y="3806775"/>
            <a:chExt cx="419725" cy="481175"/>
          </a:xfrm>
        </p:grpSpPr>
        <p:sp>
          <p:nvSpPr>
            <p:cNvPr id="5925" name="Google Shape;5925;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68"/>
          <p:cNvGrpSpPr/>
          <p:nvPr/>
        </p:nvGrpSpPr>
        <p:grpSpPr>
          <a:xfrm>
            <a:off x="7551234" y="3125979"/>
            <a:ext cx="336296" cy="339235"/>
            <a:chOff x="4464775" y="3806475"/>
            <a:chExt cx="477625" cy="481800"/>
          </a:xfrm>
        </p:grpSpPr>
        <p:sp>
          <p:nvSpPr>
            <p:cNvPr id="5928" name="Google Shape;5928;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68"/>
          <p:cNvGrpSpPr/>
          <p:nvPr/>
        </p:nvGrpSpPr>
        <p:grpSpPr>
          <a:xfrm>
            <a:off x="7974679" y="3125970"/>
            <a:ext cx="339253" cy="339253"/>
            <a:chOff x="5049725" y="3806450"/>
            <a:chExt cx="481825" cy="481825"/>
          </a:xfrm>
        </p:grpSpPr>
        <p:sp>
          <p:nvSpPr>
            <p:cNvPr id="5935" name="Google Shape;5935;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68"/>
          <p:cNvGrpSpPr/>
          <p:nvPr/>
        </p:nvGrpSpPr>
        <p:grpSpPr>
          <a:xfrm>
            <a:off x="1461983" y="3951798"/>
            <a:ext cx="339253" cy="339253"/>
            <a:chOff x="5651375" y="3806450"/>
            <a:chExt cx="481825" cy="481825"/>
          </a:xfrm>
        </p:grpSpPr>
        <p:sp>
          <p:nvSpPr>
            <p:cNvPr id="5939" name="Google Shape;5939;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68"/>
          <p:cNvGrpSpPr/>
          <p:nvPr/>
        </p:nvGrpSpPr>
        <p:grpSpPr>
          <a:xfrm>
            <a:off x="3360663" y="3953787"/>
            <a:ext cx="298503" cy="335275"/>
            <a:chOff x="6264300" y="3809300"/>
            <a:chExt cx="423950" cy="476175"/>
          </a:xfrm>
        </p:grpSpPr>
        <p:sp>
          <p:nvSpPr>
            <p:cNvPr id="5944" name="Google Shape;5944;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68"/>
          <p:cNvGrpSpPr/>
          <p:nvPr/>
        </p:nvGrpSpPr>
        <p:grpSpPr>
          <a:xfrm>
            <a:off x="5039841" y="3538881"/>
            <a:ext cx="340573" cy="339271"/>
            <a:chOff x="898875" y="4399275"/>
            <a:chExt cx="483700" cy="481850"/>
          </a:xfrm>
        </p:grpSpPr>
        <p:sp>
          <p:nvSpPr>
            <p:cNvPr id="5948" name="Google Shape;5948;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6" name="Google Shape;5956;p68"/>
          <p:cNvGrpSpPr/>
          <p:nvPr/>
        </p:nvGrpSpPr>
        <p:grpSpPr>
          <a:xfrm>
            <a:off x="5473575" y="3554133"/>
            <a:ext cx="339253" cy="308765"/>
            <a:chOff x="1492675" y="4420975"/>
            <a:chExt cx="481825" cy="438525"/>
          </a:xfrm>
        </p:grpSpPr>
        <p:sp>
          <p:nvSpPr>
            <p:cNvPr id="5957" name="Google Shape;5957;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2" name="Google Shape;5962;p68"/>
          <p:cNvGrpSpPr/>
          <p:nvPr/>
        </p:nvGrpSpPr>
        <p:grpSpPr>
          <a:xfrm>
            <a:off x="5878556" y="3539558"/>
            <a:ext cx="342580" cy="337915"/>
            <a:chOff x="2084100" y="4400250"/>
            <a:chExt cx="486550" cy="479925"/>
          </a:xfrm>
        </p:grpSpPr>
        <p:sp>
          <p:nvSpPr>
            <p:cNvPr id="5963" name="Google Shape;5963;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9" name="Google Shape;5969;p68"/>
          <p:cNvGrpSpPr/>
          <p:nvPr/>
        </p:nvGrpSpPr>
        <p:grpSpPr>
          <a:xfrm>
            <a:off x="6315036" y="3538907"/>
            <a:ext cx="298169" cy="339218"/>
            <a:chOff x="2707950" y="4399325"/>
            <a:chExt cx="423475" cy="481775"/>
          </a:xfrm>
        </p:grpSpPr>
        <p:sp>
          <p:nvSpPr>
            <p:cNvPr id="5970" name="Google Shape;5970;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68"/>
          <p:cNvGrpSpPr/>
          <p:nvPr/>
        </p:nvGrpSpPr>
        <p:grpSpPr>
          <a:xfrm>
            <a:off x="6744555" y="3538881"/>
            <a:ext cx="275057" cy="339271"/>
            <a:chOff x="3330525" y="4399275"/>
            <a:chExt cx="390650" cy="481850"/>
          </a:xfrm>
        </p:grpSpPr>
        <p:sp>
          <p:nvSpPr>
            <p:cNvPr id="5983" name="Google Shape;5983;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68"/>
          <p:cNvGrpSpPr/>
          <p:nvPr/>
        </p:nvGrpSpPr>
        <p:grpSpPr>
          <a:xfrm>
            <a:off x="7169084" y="3538890"/>
            <a:ext cx="253265" cy="339253"/>
            <a:chOff x="3938800" y="4399275"/>
            <a:chExt cx="359700" cy="481825"/>
          </a:xfrm>
        </p:grpSpPr>
        <p:sp>
          <p:nvSpPr>
            <p:cNvPr id="5991" name="Google Shape;5991;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68"/>
          <p:cNvGrpSpPr/>
          <p:nvPr/>
        </p:nvGrpSpPr>
        <p:grpSpPr>
          <a:xfrm>
            <a:off x="7639862" y="3538890"/>
            <a:ext cx="159039" cy="339253"/>
            <a:chOff x="4584850" y="4399275"/>
            <a:chExt cx="225875" cy="481825"/>
          </a:xfrm>
        </p:grpSpPr>
        <p:sp>
          <p:nvSpPr>
            <p:cNvPr id="5997" name="Google Shape;5997;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9" name="Google Shape;5999;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0" name="Google Shape;6000;p68"/>
          <p:cNvGrpSpPr/>
          <p:nvPr/>
        </p:nvGrpSpPr>
        <p:grpSpPr>
          <a:xfrm>
            <a:off x="1049680" y="3951795"/>
            <a:ext cx="339253" cy="339253"/>
            <a:chOff x="5642550" y="4399275"/>
            <a:chExt cx="481825" cy="481825"/>
          </a:xfrm>
        </p:grpSpPr>
        <p:sp>
          <p:nvSpPr>
            <p:cNvPr id="6001" name="Google Shape;6001;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68"/>
          <p:cNvGrpSpPr/>
          <p:nvPr/>
        </p:nvGrpSpPr>
        <p:grpSpPr>
          <a:xfrm>
            <a:off x="2859815" y="3963703"/>
            <a:ext cx="363316" cy="315437"/>
            <a:chOff x="6218300" y="4416175"/>
            <a:chExt cx="516000" cy="448000"/>
          </a:xfrm>
        </p:grpSpPr>
        <p:sp>
          <p:nvSpPr>
            <p:cNvPr id="6004" name="Google Shape;6004;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68"/>
          <p:cNvGrpSpPr/>
          <p:nvPr/>
        </p:nvGrpSpPr>
        <p:grpSpPr>
          <a:xfrm>
            <a:off x="5918879" y="3951792"/>
            <a:ext cx="339253" cy="339253"/>
            <a:chOff x="899850" y="4992125"/>
            <a:chExt cx="481825" cy="481825"/>
          </a:xfrm>
        </p:grpSpPr>
        <p:sp>
          <p:nvSpPr>
            <p:cNvPr id="6008" name="Google Shape;6008;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68"/>
          <p:cNvGrpSpPr/>
          <p:nvPr/>
        </p:nvGrpSpPr>
        <p:grpSpPr>
          <a:xfrm>
            <a:off x="5461708" y="3951792"/>
            <a:ext cx="339253" cy="339253"/>
            <a:chOff x="1492675" y="4992125"/>
            <a:chExt cx="481825" cy="481825"/>
          </a:xfrm>
        </p:grpSpPr>
        <p:sp>
          <p:nvSpPr>
            <p:cNvPr id="6012" name="Google Shape;6012;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68"/>
          <p:cNvGrpSpPr/>
          <p:nvPr/>
        </p:nvGrpSpPr>
        <p:grpSpPr>
          <a:xfrm>
            <a:off x="5004462" y="3951792"/>
            <a:ext cx="339253" cy="339253"/>
            <a:chOff x="2085525" y="4992125"/>
            <a:chExt cx="481825" cy="481825"/>
          </a:xfrm>
        </p:grpSpPr>
        <p:sp>
          <p:nvSpPr>
            <p:cNvPr id="6015" name="Google Shape;6015;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68"/>
          <p:cNvGrpSpPr/>
          <p:nvPr/>
        </p:nvGrpSpPr>
        <p:grpSpPr>
          <a:xfrm>
            <a:off x="6833221" y="3951792"/>
            <a:ext cx="339253" cy="339253"/>
            <a:chOff x="2678350" y="4992125"/>
            <a:chExt cx="481825" cy="481825"/>
          </a:xfrm>
        </p:grpSpPr>
        <p:sp>
          <p:nvSpPr>
            <p:cNvPr id="6018" name="Google Shape;6018;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68"/>
          <p:cNvGrpSpPr/>
          <p:nvPr/>
        </p:nvGrpSpPr>
        <p:grpSpPr>
          <a:xfrm>
            <a:off x="4628816" y="3951792"/>
            <a:ext cx="339253" cy="339253"/>
            <a:chOff x="3271200" y="4992125"/>
            <a:chExt cx="481825" cy="481825"/>
          </a:xfrm>
        </p:grpSpPr>
        <p:sp>
          <p:nvSpPr>
            <p:cNvPr id="6022" name="Google Shape;6022;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8"/>
          <p:cNvGrpSpPr/>
          <p:nvPr/>
        </p:nvGrpSpPr>
        <p:grpSpPr>
          <a:xfrm>
            <a:off x="7290263" y="3952822"/>
            <a:ext cx="339411" cy="337193"/>
            <a:chOff x="3863900" y="4993625"/>
            <a:chExt cx="482050" cy="478900"/>
          </a:xfrm>
        </p:grpSpPr>
        <p:sp>
          <p:nvSpPr>
            <p:cNvPr id="6026" name="Google Shape;6026;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68"/>
          <p:cNvGrpSpPr/>
          <p:nvPr/>
        </p:nvGrpSpPr>
        <p:grpSpPr>
          <a:xfrm>
            <a:off x="7747437" y="3952822"/>
            <a:ext cx="339411" cy="337193"/>
            <a:chOff x="4456725" y="4993625"/>
            <a:chExt cx="482050" cy="478900"/>
          </a:xfrm>
        </p:grpSpPr>
        <p:sp>
          <p:nvSpPr>
            <p:cNvPr id="6031" name="Google Shape;6031;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68"/>
          <p:cNvGrpSpPr/>
          <p:nvPr/>
        </p:nvGrpSpPr>
        <p:grpSpPr>
          <a:xfrm>
            <a:off x="6376030" y="3952813"/>
            <a:ext cx="339411" cy="337211"/>
            <a:chOff x="5049575" y="4993600"/>
            <a:chExt cx="482050" cy="478925"/>
          </a:xfrm>
        </p:grpSpPr>
        <p:sp>
          <p:nvSpPr>
            <p:cNvPr id="6036" name="Google Shape;6036;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0" name="Google Shape;6040;p6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041" name="Google Shape;6041;p6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045"/>
        <p:cNvGrpSpPr/>
        <p:nvPr/>
      </p:nvGrpSpPr>
      <p:grpSpPr>
        <a:xfrm>
          <a:off x="0" y="0"/>
          <a:ext cx="0" cy="0"/>
          <a:chOff x="0" y="0"/>
          <a:chExt cx="0" cy="0"/>
        </a:xfrm>
      </p:grpSpPr>
      <p:grpSp>
        <p:nvGrpSpPr>
          <p:cNvPr id="6046" name="Google Shape;6046;p69"/>
          <p:cNvGrpSpPr/>
          <p:nvPr/>
        </p:nvGrpSpPr>
        <p:grpSpPr>
          <a:xfrm>
            <a:off x="876361" y="1308054"/>
            <a:ext cx="322099" cy="370529"/>
            <a:chOff x="-42971725" y="3217825"/>
            <a:chExt cx="275675" cy="317125"/>
          </a:xfrm>
        </p:grpSpPr>
        <p:sp>
          <p:nvSpPr>
            <p:cNvPr id="6047" name="Google Shape;6047;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69"/>
          <p:cNvGrpSpPr/>
          <p:nvPr/>
        </p:nvGrpSpPr>
        <p:grpSpPr>
          <a:xfrm>
            <a:off x="848276" y="1776710"/>
            <a:ext cx="378270" cy="337551"/>
            <a:chOff x="-42996150" y="3612600"/>
            <a:chExt cx="323750" cy="288900"/>
          </a:xfrm>
        </p:grpSpPr>
        <p:sp>
          <p:nvSpPr>
            <p:cNvPr id="6051" name="Google Shape;6051;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9"/>
          <p:cNvGrpSpPr/>
          <p:nvPr/>
        </p:nvGrpSpPr>
        <p:grpSpPr>
          <a:xfrm>
            <a:off x="851036" y="2186080"/>
            <a:ext cx="372749" cy="370909"/>
            <a:chOff x="-42994575" y="3950300"/>
            <a:chExt cx="319025" cy="317450"/>
          </a:xfrm>
        </p:grpSpPr>
        <p:sp>
          <p:nvSpPr>
            <p:cNvPr id="6055" name="Google Shape;6055;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9"/>
          <p:cNvGrpSpPr/>
          <p:nvPr/>
        </p:nvGrpSpPr>
        <p:grpSpPr>
          <a:xfrm>
            <a:off x="3004431" y="1332912"/>
            <a:ext cx="371785" cy="370879"/>
            <a:chOff x="-41111350" y="3239100"/>
            <a:chExt cx="318200" cy="317425"/>
          </a:xfrm>
        </p:grpSpPr>
        <p:sp>
          <p:nvSpPr>
            <p:cNvPr id="6059" name="Google Shape;6059;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9"/>
          <p:cNvGrpSpPr/>
          <p:nvPr/>
        </p:nvGrpSpPr>
        <p:grpSpPr>
          <a:xfrm>
            <a:off x="3000751" y="1768444"/>
            <a:ext cx="379146" cy="370967"/>
            <a:chOff x="-41117650" y="3605525"/>
            <a:chExt cx="324500" cy="317500"/>
          </a:xfrm>
        </p:grpSpPr>
        <p:sp>
          <p:nvSpPr>
            <p:cNvPr id="6064" name="Google Shape;6064;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6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8" name="Google Shape;6068;p69"/>
          <p:cNvGrpSpPr/>
          <p:nvPr/>
        </p:nvGrpSpPr>
        <p:grpSpPr>
          <a:xfrm>
            <a:off x="1827005" y="2659967"/>
            <a:ext cx="216271" cy="371814"/>
            <a:chOff x="-39205300" y="3220175"/>
            <a:chExt cx="185100" cy="318225"/>
          </a:xfrm>
        </p:grpSpPr>
        <p:sp>
          <p:nvSpPr>
            <p:cNvPr id="6069" name="Google Shape;6069;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69"/>
          <p:cNvGrpSpPr/>
          <p:nvPr/>
        </p:nvGrpSpPr>
        <p:grpSpPr>
          <a:xfrm>
            <a:off x="1792533" y="3120038"/>
            <a:ext cx="300016" cy="369273"/>
            <a:chOff x="-39248625" y="3588600"/>
            <a:chExt cx="256775" cy="316050"/>
          </a:xfrm>
        </p:grpSpPr>
        <p:sp>
          <p:nvSpPr>
            <p:cNvPr id="6072" name="Google Shape;6072;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6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6" name="Google Shape;6076;p69"/>
          <p:cNvGrpSpPr/>
          <p:nvPr/>
        </p:nvGrpSpPr>
        <p:grpSpPr>
          <a:xfrm>
            <a:off x="1243246" y="1308054"/>
            <a:ext cx="429504" cy="370879"/>
            <a:chOff x="-42651700" y="3217825"/>
            <a:chExt cx="367600" cy="317425"/>
          </a:xfrm>
        </p:grpSpPr>
        <p:sp>
          <p:nvSpPr>
            <p:cNvPr id="6077" name="Google Shape;6077;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9"/>
          <p:cNvGrpSpPr/>
          <p:nvPr/>
        </p:nvGrpSpPr>
        <p:grpSpPr>
          <a:xfrm>
            <a:off x="1278678" y="1747704"/>
            <a:ext cx="358640" cy="363226"/>
            <a:chOff x="-42617300" y="3587775"/>
            <a:chExt cx="306950" cy="310875"/>
          </a:xfrm>
        </p:grpSpPr>
        <p:sp>
          <p:nvSpPr>
            <p:cNvPr id="6082" name="Google Shape;6082;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4" name="Google Shape;6084;p6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5" name="Google Shape;6085;p69"/>
          <p:cNvGrpSpPr/>
          <p:nvPr/>
        </p:nvGrpSpPr>
        <p:grpSpPr>
          <a:xfrm>
            <a:off x="3450506" y="1332445"/>
            <a:ext cx="376926" cy="370324"/>
            <a:chOff x="-40748275" y="3238700"/>
            <a:chExt cx="322600" cy="316950"/>
          </a:xfrm>
        </p:grpSpPr>
        <p:sp>
          <p:nvSpPr>
            <p:cNvPr id="6086" name="Google Shape;6086;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9"/>
          <p:cNvGrpSpPr/>
          <p:nvPr/>
        </p:nvGrpSpPr>
        <p:grpSpPr>
          <a:xfrm>
            <a:off x="3453062" y="1800429"/>
            <a:ext cx="371814" cy="338690"/>
            <a:chOff x="-40745125" y="3632900"/>
            <a:chExt cx="318225" cy="289875"/>
          </a:xfrm>
        </p:grpSpPr>
        <p:sp>
          <p:nvSpPr>
            <p:cNvPr id="6093" name="Google Shape;6093;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69"/>
          <p:cNvGrpSpPr/>
          <p:nvPr/>
        </p:nvGrpSpPr>
        <p:grpSpPr>
          <a:xfrm>
            <a:off x="3457209" y="2211639"/>
            <a:ext cx="363518" cy="370178"/>
            <a:chOff x="-40742750" y="3972175"/>
            <a:chExt cx="311125" cy="316825"/>
          </a:xfrm>
        </p:grpSpPr>
        <p:sp>
          <p:nvSpPr>
            <p:cNvPr id="6101" name="Google Shape;6101;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9"/>
          <p:cNvGrpSpPr/>
          <p:nvPr/>
        </p:nvGrpSpPr>
        <p:grpSpPr>
          <a:xfrm>
            <a:off x="2239871" y="2661807"/>
            <a:ext cx="266892" cy="369974"/>
            <a:chOff x="-38860325" y="3221750"/>
            <a:chExt cx="228425" cy="316650"/>
          </a:xfrm>
        </p:grpSpPr>
        <p:sp>
          <p:nvSpPr>
            <p:cNvPr id="6104" name="Google Shape;6104;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9"/>
          <p:cNvGrpSpPr/>
          <p:nvPr/>
        </p:nvGrpSpPr>
        <p:grpSpPr>
          <a:xfrm>
            <a:off x="2190678" y="3123864"/>
            <a:ext cx="380081" cy="367111"/>
            <a:chOff x="-38905225" y="3591875"/>
            <a:chExt cx="325300" cy="314200"/>
          </a:xfrm>
        </p:grpSpPr>
        <p:sp>
          <p:nvSpPr>
            <p:cNvPr id="6109" name="Google Shape;6109;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2" name="Google Shape;6112;p6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3" name="Google Shape;6113;p69"/>
          <p:cNvGrpSpPr/>
          <p:nvPr/>
        </p:nvGrpSpPr>
        <p:grpSpPr>
          <a:xfrm>
            <a:off x="3997427" y="3108944"/>
            <a:ext cx="290815" cy="369740"/>
            <a:chOff x="-37370925" y="3579105"/>
            <a:chExt cx="248900" cy="316450"/>
          </a:xfrm>
        </p:grpSpPr>
        <p:sp>
          <p:nvSpPr>
            <p:cNvPr id="6114" name="Google Shape;6114;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6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69"/>
          <p:cNvGrpSpPr/>
          <p:nvPr/>
        </p:nvGrpSpPr>
        <p:grpSpPr>
          <a:xfrm>
            <a:off x="1690803" y="2187015"/>
            <a:ext cx="371814" cy="369974"/>
            <a:chOff x="-42259725" y="3951100"/>
            <a:chExt cx="318225" cy="316650"/>
          </a:xfrm>
        </p:grpSpPr>
        <p:sp>
          <p:nvSpPr>
            <p:cNvPr id="6119" name="Google Shape;6119;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69"/>
          <p:cNvGrpSpPr/>
          <p:nvPr/>
        </p:nvGrpSpPr>
        <p:grpSpPr>
          <a:xfrm>
            <a:off x="3889164" y="1366036"/>
            <a:ext cx="370879" cy="337755"/>
            <a:chOff x="-40378075" y="3267450"/>
            <a:chExt cx="317425" cy="289075"/>
          </a:xfrm>
        </p:grpSpPr>
        <p:sp>
          <p:nvSpPr>
            <p:cNvPr id="6122" name="Google Shape;6122;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69"/>
          <p:cNvGrpSpPr/>
          <p:nvPr/>
        </p:nvGrpSpPr>
        <p:grpSpPr>
          <a:xfrm>
            <a:off x="3892830" y="1767304"/>
            <a:ext cx="363548" cy="369974"/>
            <a:chOff x="-40372575" y="3604550"/>
            <a:chExt cx="311150" cy="316650"/>
          </a:xfrm>
        </p:grpSpPr>
        <p:sp>
          <p:nvSpPr>
            <p:cNvPr id="6127" name="Google Shape;6127;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0" name="Google Shape;6130;p6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69"/>
          <p:cNvGrpSpPr/>
          <p:nvPr/>
        </p:nvGrpSpPr>
        <p:grpSpPr>
          <a:xfrm>
            <a:off x="2616780" y="2659967"/>
            <a:ext cx="399038" cy="372165"/>
            <a:chOff x="-38542250" y="3220175"/>
            <a:chExt cx="341525" cy="318525"/>
          </a:xfrm>
        </p:grpSpPr>
        <p:sp>
          <p:nvSpPr>
            <p:cNvPr id="6132" name="Google Shape;6132;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9"/>
          <p:cNvGrpSpPr/>
          <p:nvPr/>
        </p:nvGrpSpPr>
        <p:grpSpPr>
          <a:xfrm>
            <a:off x="2638712" y="3119337"/>
            <a:ext cx="369974" cy="369068"/>
            <a:chOff x="-38537400" y="3588000"/>
            <a:chExt cx="316650" cy="315875"/>
          </a:xfrm>
        </p:grpSpPr>
        <p:sp>
          <p:nvSpPr>
            <p:cNvPr id="6136" name="Google Shape;6136;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9"/>
          <p:cNvGrpSpPr/>
          <p:nvPr/>
        </p:nvGrpSpPr>
        <p:grpSpPr>
          <a:xfrm>
            <a:off x="2637792" y="3576866"/>
            <a:ext cx="371814" cy="369974"/>
            <a:chOff x="-38538975" y="3954250"/>
            <a:chExt cx="318225" cy="316650"/>
          </a:xfrm>
        </p:grpSpPr>
        <p:sp>
          <p:nvSpPr>
            <p:cNvPr id="6141" name="Google Shape;6141;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69"/>
          <p:cNvGrpSpPr/>
          <p:nvPr/>
        </p:nvGrpSpPr>
        <p:grpSpPr>
          <a:xfrm>
            <a:off x="3955104" y="3571793"/>
            <a:ext cx="375465" cy="371814"/>
            <a:chOff x="-37385100" y="3949908"/>
            <a:chExt cx="321350" cy="318225"/>
          </a:xfrm>
        </p:grpSpPr>
        <p:sp>
          <p:nvSpPr>
            <p:cNvPr id="6144" name="Google Shape;6144;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69"/>
          <p:cNvGrpSpPr/>
          <p:nvPr/>
        </p:nvGrpSpPr>
        <p:grpSpPr>
          <a:xfrm>
            <a:off x="2130763" y="1307353"/>
            <a:ext cx="370909" cy="370675"/>
            <a:chOff x="-41895050" y="3217225"/>
            <a:chExt cx="317450" cy="317250"/>
          </a:xfrm>
        </p:grpSpPr>
        <p:sp>
          <p:nvSpPr>
            <p:cNvPr id="6147" name="Google Shape;6147;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69"/>
          <p:cNvGrpSpPr/>
          <p:nvPr/>
        </p:nvGrpSpPr>
        <p:grpSpPr>
          <a:xfrm>
            <a:off x="2130310" y="1744287"/>
            <a:ext cx="371814" cy="369974"/>
            <a:chOff x="-41893475" y="3584850"/>
            <a:chExt cx="318225" cy="316650"/>
          </a:xfrm>
        </p:grpSpPr>
        <p:sp>
          <p:nvSpPr>
            <p:cNvPr id="6153" name="Google Shape;6153;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7" name="Google Shape;6157;p6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69"/>
          <p:cNvGrpSpPr/>
          <p:nvPr/>
        </p:nvGrpSpPr>
        <p:grpSpPr>
          <a:xfrm>
            <a:off x="900338" y="3139579"/>
            <a:ext cx="337522" cy="370909"/>
            <a:chOff x="-39998250" y="3605325"/>
            <a:chExt cx="288875" cy="317450"/>
          </a:xfrm>
        </p:grpSpPr>
        <p:sp>
          <p:nvSpPr>
            <p:cNvPr id="6160" name="Google Shape;6160;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9"/>
          <p:cNvGrpSpPr/>
          <p:nvPr/>
        </p:nvGrpSpPr>
        <p:grpSpPr>
          <a:xfrm>
            <a:off x="884112" y="3598043"/>
            <a:ext cx="369974" cy="369945"/>
            <a:chOff x="-40011050" y="3972375"/>
            <a:chExt cx="316650" cy="316625"/>
          </a:xfrm>
        </p:grpSpPr>
        <p:sp>
          <p:nvSpPr>
            <p:cNvPr id="6163" name="Google Shape;6163;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9"/>
          <p:cNvGrpSpPr/>
          <p:nvPr/>
        </p:nvGrpSpPr>
        <p:grpSpPr>
          <a:xfrm>
            <a:off x="3116043" y="2662742"/>
            <a:ext cx="266921" cy="369039"/>
            <a:chOff x="-38129425" y="3222550"/>
            <a:chExt cx="228450" cy="315850"/>
          </a:xfrm>
        </p:grpSpPr>
        <p:sp>
          <p:nvSpPr>
            <p:cNvPr id="6166" name="Google Shape;6166;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9"/>
          <p:cNvGrpSpPr/>
          <p:nvPr/>
        </p:nvGrpSpPr>
        <p:grpSpPr>
          <a:xfrm>
            <a:off x="3071012" y="3119337"/>
            <a:ext cx="371785" cy="369974"/>
            <a:chOff x="-38172725" y="3588000"/>
            <a:chExt cx="318200" cy="316650"/>
          </a:xfrm>
        </p:grpSpPr>
        <p:sp>
          <p:nvSpPr>
            <p:cNvPr id="6169" name="Google Shape;6169;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9"/>
          <p:cNvGrpSpPr/>
          <p:nvPr/>
        </p:nvGrpSpPr>
        <p:grpSpPr>
          <a:xfrm>
            <a:off x="3146914" y="3577772"/>
            <a:ext cx="219981" cy="369974"/>
            <a:chOff x="-38109725" y="3955025"/>
            <a:chExt cx="188275" cy="316650"/>
          </a:xfrm>
        </p:grpSpPr>
        <p:sp>
          <p:nvSpPr>
            <p:cNvPr id="6178" name="Google Shape;6178;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6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69"/>
          <p:cNvGrpSpPr/>
          <p:nvPr/>
        </p:nvGrpSpPr>
        <p:grpSpPr>
          <a:xfrm>
            <a:off x="2562313" y="1309193"/>
            <a:ext cx="373654" cy="369068"/>
            <a:chOff x="-41530375" y="3218800"/>
            <a:chExt cx="319800" cy="315875"/>
          </a:xfrm>
        </p:grpSpPr>
        <p:sp>
          <p:nvSpPr>
            <p:cNvPr id="6182" name="Google Shape;6182;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9"/>
          <p:cNvGrpSpPr/>
          <p:nvPr/>
        </p:nvGrpSpPr>
        <p:grpSpPr>
          <a:xfrm>
            <a:off x="2564607" y="1824351"/>
            <a:ext cx="369068" cy="289004"/>
            <a:chOff x="-41526450" y="3653375"/>
            <a:chExt cx="315875" cy="247350"/>
          </a:xfrm>
        </p:grpSpPr>
        <p:sp>
          <p:nvSpPr>
            <p:cNvPr id="6185" name="Google Shape;6185;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69"/>
          <p:cNvGrpSpPr/>
          <p:nvPr/>
        </p:nvGrpSpPr>
        <p:grpSpPr>
          <a:xfrm>
            <a:off x="2565994" y="2187015"/>
            <a:ext cx="366293" cy="369974"/>
            <a:chOff x="-41526450" y="3951100"/>
            <a:chExt cx="313500" cy="316650"/>
          </a:xfrm>
        </p:grpSpPr>
        <p:sp>
          <p:nvSpPr>
            <p:cNvPr id="6188" name="Google Shape;6188;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9"/>
          <p:cNvGrpSpPr/>
          <p:nvPr/>
        </p:nvGrpSpPr>
        <p:grpSpPr>
          <a:xfrm>
            <a:off x="1331249" y="2681144"/>
            <a:ext cx="339595" cy="371814"/>
            <a:chOff x="-39625900" y="3238300"/>
            <a:chExt cx="290650" cy="318225"/>
          </a:xfrm>
        </p:grpSpPr>
        <p:sp>
          <p:nvSpPr>
            <p:cNvPr id="6192" name="Google Shape;6192;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4" name="Google Shape;6194;p6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5" name="Google Shape;6195;p69"/>
          <p:cNvGrpSpPr/>
          <p:nvPr/>
        </p:nvGrpSpPr>
        <p:grpSpPr>
          <a:xfrm>
            <a:off x="1325300" y="3597605"/>
            <a:ext cx="366293" cy="370441"/>
            <a:chOff x="-39647175" y="3972000"/>
            <a:chExt cx="313500" cy="317050"/>
          </a:xfrm>
        </p:grpSpPr>
        <p:sp>
          <p:nvSpPr>
            <p:cNvPr id="6196" name="Google Shape;6196;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69"/>
          <p:cNvGrpSpPr/>
          <p:nvPr/>
        </p:nvGrpSpPr>
        <p:grpSpPr>
          <a:xfrm>
            <a:off x="3494427" y="2661603"/>
            <a:ext cx="375495" cy="370879"/>
            <a:chOff x="-37808850" y="3221575"/>
            <a:chExt cx="321375" cy="317425"/>
          </a:xfrm>
        </p:grpSpPr>
        <p:sp>
          <p:nvSpPr>
            <p:cNvPr id="6200" name="Google Shape;6200;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9"/>
          <p:cNvGrpSpPr/>
          <p:nvPr/>
        </p:nvGrpSpPr>
        <p:grpSpPr>
          <a:xfrm>
            <a:off x="3503201" y="3183634"/>
            <a:ext cx="372749" cy="241158"/>
            <a:chOff x="-37806500" y="3643030"/>
            <a:chExt cx="319025" cy="206400"/>
          </a:xfrm>
        </p:grpSpPr>
        <p:sp>
          <p:nvSpPr>
            <p:cNvPr id="6203" name="Google Shape;6203;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69"/>
          <p:cNvGrpSpPr/>
          <p:nvPr/>
        </p:nvGrpSpPr>
        <p:grpSpPr>
          <a:xfrm>
            <a:off x="3505508" y="3575931"/>
            <a:ext cx="368134" cy="371814"/>
            <a:chOff x="-37804925" y="3953450"/>
            <a:chExt cx="315075" cy="318225"/>
          </a:xfrm>
        </p:grpSpPr>
        <p:sp>
          <p:nvSpPr>
            <p:cNvPr id="6206" name="Google Shape;6206;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9" name="Google Shape;6209;p6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69"/>
          <p:cNvGrpSpPr/>
          <p:nvPr/>
        </p:nvGrpSpPr>
        <p:grpSpPr>
          <a:xfrm>
            <a:off x="4860977" y="1328538"/>
            <a:ext cx="355663" cy="308725"/>
            <a:chOff x="-28462125" y="3199700"/>
            <a:chExt cx="298550" cy="259150"/>
          </a:xfrm>
        </p:grpSpPr>
        <p:sp>
          <p:nvSpPr>
            <p:cNvPr id="6211" name="Google Shape;6211;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9"/>
          <p:cNvGrpSpPr/>
          <p:nvPr/>
        </p:nvGrpSpPr>
        <p:grpSpPr>
          <a:xfrm>
            <a:off x="4861930" y="1763228"/>
            <a:ext cx="353757" cy="352833"/>
            <a:chOff x="-28461325" y="3545475"/>
            <a:chExt cx="296950" cy="296175"/>
          </a:xfrm>
        </p:grpSpPr>
        <p:sp>
          <p:nvSpPr>
            <p:cNvPr id="6215" name="Google Shape;6215;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69"/>
          <p:cNvGrpSpPr/>
          <p:nvPr/>
        </p:nvGrpSpPr>
        <p:grpSpPr>
          <a:xfrm>
            <a:off x="4858162" y="2213272"/>
            <a:ext cx="361292" cy="352803"/>
            <a:chOff x="-28463700" y="3914875"/>
            <a:chExt cx="303275" cy="296150"/>
          </a:xfrm>
        </p:grpSpPr>
        <p:sp>
          <p:nvSpPr>
            <p:cNvPr id="6222" name="Google Shape;6222;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69"/>
          <p:cNvGrpSpPr/>
          <p:nvPr/>
        </p:nvGrpSpPr>
        <p:grpSpPr>
          <a:xfrm>
            <a:off x="7092947" y="1369355"/>
            <a:ext cx="351880" cy="227092"/>
            <a:chOff x="-26573400" y="3224125"/>
            <a:chExt cx="295375" cy="190625"/>
          </a:xfrm>
        </p:grpSpPr>
        <p:sp>
          <p:nvSpPr>
            <p:cNvPr id="6225" name="Google Shape;6225;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9"/>
          <p:cNvGrpSpPr/>
          <p:nvPr/>
        </p:nvGrpSpPr>
        <p:grpSpPr>
          <a:xfrm>
            <a:off x="7092947" y="1763690"/>
            <a:ext cx="351880" cy="351910"/>
            <a:chOff x="-26573400" y="3546250"/>
            <a:chExt cx="295375" cy="295400"/>
          </a:xfrm>
        </p:grpSpPr>
        <p:sp>
          <p:nvSpPr>
            <p:cNvPr id="6228" name="Google Shape;6228;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69"/>
          <p:cNvGrpSpPr/>
          <p:nvPr/>
        </p:nvGrpSpPr>
        <p:grpSpPr>
          <a:xfrm>
            <a:off x="7081228" y="2213599"/>
            <a:ext cx="375319" cy="352148"/>
            <a:chOff x="-26583625" y="3917025"/>
            <a:chExt cx="315050" cy="295600"/>
          </a:xfrm>
        </p:grpSpPr>
        <p:sp>
          <p:nvSpPr>
            <p:cNvPr id="6234" name="Google Shape;6234;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6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69"/>
          <p:cNvGrpSpPr/>
          <p:nvPr/>
        </p:nvGrpSpPr>
        <p:grpSpPr>
          <a:xfrm>
            <a:off x="5779742" y="3172629"/>
            <a:ext cx="289039" cy="352833"/>
            <a:chOff x="-24694925" y="3518700"/>
            <a:chExt cx="242625" cy="296175"/>
          </a:xfrm>
        </p:grpSpPr>
        <p:sp>
          <p:nvSpPr>
            <p:cNvPr id="6240" name="Google Shape;6240;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9"/>
          <p:cNvGrpSpPr/>
          <p:nvPr/>
        </p:nvGrpSpPr>
        <p:grpSpPr>
          <a:xfrm>
            <a:off x="5779280" y="3622657"/>
            <a:ext cx="289962" cy="352833"/>
            <a:chOff x="-24709100" y="3888875"/>
            <a:chExt cx="243400" cy="296175"/>
          </a:xfrm>
        </p:grpSpPr>
        <p:sp>
          <p:nvSpPr>
            <p:cNvPr id="6245" name="Google Shape;6245;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9"/>
          <p:cNvGrpSpPr/>
          <p:nvPr/>
        </p:nvGrpSpPr>
        <p:grpSpPr>
          <a:xfrm>
            <a:off x="7979280" y="2695320"/>
            <a:ext cx="356556" cy="349557"/>
            <a:chOff x="-22863675" y="3131775"/>
            <a:chExt cx="299300" cy="293425"/>
          </a:xfrm>
        </p:grpSpPr>
        <p:sp>
          <p:nvSpPr>
            <p:cNvPr id="6249" name="Google Shape;6249;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9"/>
          <p:cNvGrpSpPr/>
          <p:nvPr/>
        </p:nvGrpSpPr>
        <p:grpSpPr>
          <a:xfrm>
            <a:off x="5322144" y="1306499"/>
            <a:ext cx="310602" cy="352803"/>
            <a:chOff x="-28069875" y="3175300"/>
            <a:chExt cx="260725" cy="296150"/>
          </a:xfrm>
        </p:grpSpPr>
        <p:sp>
          <p:nvSpPr>
            <p:cNvPr id="6253" name="Google Shape;6253;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2" name="Google Shape;6262;p6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3" name="Google Shape;6263;p69"/>
          <p:cNvGrpSpPr/>
          <p:nvPr/>
        </p:nvGrpSpPr>
        <p:grpSpPr>
          <a:xfrm>
            <a:off x="5363423" y="2213733"/>
            <a:ext cx="228045" cy="351880"/>
            <a:chOff x="-28032075" y="3916450"/>
            <a:chExt cx="191425" cy="295375"/>
          </a:xfrm>
        </p:grpSpPr>
        <p:sp>
          <p:nvSpPr>
            <p:cNvPr id="6264" name="Google Shape;6264;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69"/>
          <p:cNvGrpSpPr/>
          <p:nvPr/>
        </p:nvGrpSpPr>
        <p:grpSpPr>
          <a:xfrm>
            <a:off x="7528769" y="1306484"/>
            <a:ext cx="352833" cy="352833"/>
            <a:chOff x="-26201650" y="3176075"/>
            <a:chExt cx="296175" cy="296175"/>
          </a:xfrm>
        </p:grpSpPr>
        <p:sp>
          <p:nvSpPr>
            <p:cNvPr id="6268" name="Google Shape;6268;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69"/>
          <p:cNvGrpSpPr/>
          <p:nvPr/>
        </p:nvGrpSpPr>
        <p:grpSpPr>
          <a:xfrm>
            <a:off x="7528293" y="1763705"/>
            <a:ext cx="353786" cy="351880"/>
            <a:chOff x="-26204800" y="3547050"/>
            <a:chExt cx="296975" cy="295375"/>
          </a:xfrm>
        </p:grpSpPr>
        <p:sp>
          <p:nvSpPr>
            <p:cNvPr id="6271" name="Google Shape;6271;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3" name="Google Shape;6273;p6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4" name="Google Shape;6274;p69"/>
          <p:cNvGrpSpPr/>
          <p:nvPr/>
        </p:nvGrpSpPr>
        <p:grpSpPr>
          <a:xfrm>
            <a:off x="6199548" y="2693683"/>
            <a:ext cx="345328" cy="352833"/>
            <a:chOff x="-24353875" y="3147725"/>
            <a:chExt cx="289875" cy="296175"/>
          </a:xfrm>
        </p:grpSpPr>
        <p:sp>
          <p:nvSpPr>
            <p:cNvPr id="6275" name="Google Shape;6275;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9"/>
          <p:cNvGrpSpPr/>
          <p:nvPr/>
        </p:nvGrpSpPr>
        <p:grpSpPr>
          <a:xfrm>
            <a:off x="6207530" y="3173090"/>
            <a:ext cx="329365" cy="351910"/>
            <a:chOff x="-24344425" y="3519475"/>
            <a:chExt cx="276475" cy="295400"/>
          </a:xfrm>
        </p:grpSpPr>
        <p:sp>
          <p:nvSpPr>
            <p:cNvPr id="6278" name="Google Shape;6278;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69"/>
          <p:cNvGrpSpPr/>
          <p:nvPr/>
        </p:nvGrpSpPr>
        <p:grpSpPr>
          <a:xfrm>
            <a:off x="6197210" y="3625010"/>
            <a:ext cx="350004" cy="348128"/>
            <a:chOff x="-24353075" y="3891250"/>
            <a:chExt cx="293800" cy="292225"/>
          </a:xfrm>
        </p:grpSpPr>
        <p:sp>
          <p:nvSpPr>
            <p:cNvPr id="6281" name="Google Shape;6281;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69"/>
          <p:cNvGrpSpPr/>
          <p:nvPr/>
        </p:nvGrpSpPr>
        <p:grpSpPr>
          <a:xfrm>
            <a:off x="7980681" y="3173313"/>
            <a:ext cx="353757" cy="351463"/>
            <a:chOff x="-22845575" y="3504075"/>
            <a:chExt cx="296950" cy="295025"/>
          </a:xfrm>
        </p:grpSpPr>
        <p:sp>
          <p:nvSpPr>
            <p:cNvPr id="6284" name="Google Shape;6284;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69"/>
          <p:cNvGrpSpPr/>
          <p:nvPr/>
        </p:nvGrpSpPr>
        <p:grpSpPr>
          <a:xfrm>
            <a:off x="5773862" y="1306961"/>
            <a:ext cx="299344" cy="351880"/>
            <a:chOff x="-27691025" y="3175300"/>
            <a:chExt cx="251275" cy="295375"/>
          </a:xfrm>
        </p:grpSpPr>
        <p:sp>
          <p:nvSpPr>
            <p:cNvPr id="6287" name="Google Shape;6287;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69"/>
          <p:cNvGrpSpPr/>
          <p:nvPr/>
        </p:nvGrpSpPr>
        <p:grpSpPr>
          <a:xfrm>
            <a:off x="5746179" y="1825637"/>
            <a:ext cx="354710" cy="228015"/>
            <a:chOff x="-27721750" y="3598250"/>
            <a:chExt cx="297750" cy="191400"/>
          </a:xfrm>
        </p:grpSpPr>
        <p:sp>
          <p:nvSpPr>
            <p:cNvPr id="6292" name="Google Shape;6292;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69"/>
          <p:cNvGrpSpPr/>
          <p:nvPr/>
        </p:nvGrpSpPr>
        <p:grpSpPr>
          <a:xfrm>
            <a:off x="5747579" y="2219183"/>
            <a:ext cx="351910" cy="340980"/>
            <a:chOff x="-27719400" y="3925600"/>
            <a:chExt cx="295400" cy="286225"/>
          </a:xfrm>
        </p:grpSpPr>
        <p:sp>
          <p:nvSpPr>
            <p:cNvPr id="6295" name="Google Shape;6295;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69"/>
          <p:cNvGrpSpPr/>
          <p:nvPr/>
        </p:nvGrpSpPr>
        <p:grpSpPr>
          <a:xfrm>
            <a:off x="7968851" y="1306023"/>
            <a:ext cx="353757" cy="353757"/>
            <a:chOff x="-25834600" y="3176875"/>
            <a:chExt cx="296950" cy="296950"/>
          </a:xfrm>
        </p:grpSpPr>
        <p:sp>
          <p:nvSpPr>
            <p:cNvPr id="6298" name="Google Shape;6298;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69"/>
          <p:cNvGrpSpPr/>
          <p:nvPr/>
        </p:nvGrpSpPr>
        <p:grpSpPr>
          <a:xfrm>
            <a:off x="7968851" y="1774024"/>
            <a:ext cx="353757" cy="331241"/>
            <a:chOff x="-25834600" y="3564375"/>
            <a:chExt cx="296950" cy="278050"/>
          </a:xfrm>
        </p:grpSpPr>
        <p:sp>
          <p:nvSpPr>
            <p:cNvPr id="6304" name="Google Shape;6304;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69"/>
          <p:cNvGrpSpPr/>
          <p:nvPr/>
        </p:nvGrpSpPr>
        <p:grpSpPr>
          <a:xfrm>
            <a:off x="7966974" y="2213376"/>
            <a:ext cx="357509" cy="352595"/>
            <a:chOff x="-25834600" y="3915850"/>
            <a:chExt cx="300100" cy="295975"/>
          </a:xfrm>
        </p:grpSpPr>
        <p:sp>
          <p:nvSpPr>
            <p:cNvPr id="6313" name="Google Shape;6313;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69"/>
          <p:cNvGrpSpPr/>
          <p:nvPr/>
        </p:nvGrpSpPr>
        <p:grpSpPr>
          <a:xfrm>
            <a:off x="6702402" y="2694606"/>
            <a:ext cx="228968" cy="350987"/>
            <a:chOff x="-23930925" y="3149300"/>
            <a:chExt cx="192200" cy="294625"/>
          </a:xfrm>
        </p:grpSpPr>
        <p:sp>
          <p:nvSpPr>
            <p:cNvPr id="6317" name="Google Shape;6317;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9"/>
          <p:cNvGrpSpPr/>
          <p:nvPr/>
        </p:nvGrpSpPr>
        <p:grpSpPr>
          <a:xfrm>
            <a:off x="6659232" y="3173090"/>
            <a:ext cx="315307" cy="351910"/>
            <a:chOff x="-23962425" y="3519475"/>
            <a:chExt cx="264675" cy="295400"/>
          </a:xfrm>
        </p:grpSpPr>
        <p:sp>
          <p:nvSpPr>
            <p:cNvPr id="6322" name="Google Shape;6322;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6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69"/>
          <p:cNvGrpSpPr/>
          <p:nvPr/>
        </p:nvGrpSpPr>
        <p:grpSpPr>
          <a:xfrm>
            <a:off x="8037908" y="3623134"/>
            <a:ext cx="239302" cy="351880"/>
            <a:chOff x="-22788075" y="3904625"/>
            <a:chExt cx="200875" cy="295375"/>
          </a:xfrm>
        </p:grpSpPr>
        <p:sp>
          <p:nvSpPr>
            <p:cNvPr id="6326" name="Google Shape;6326;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69"/>
          <p:cNvGrpSpPr/>
          <p:nvPr/>
        </p:nvGrpSpPr>
        <p:grpSpPr>
          <a:xfrm>
            <a:off x="6193206" y="1306499"/>
            <a:ext cx="354710" cy="352803"/>
            <a:chOff x="-27351575" y="3175300"/>
            <a:chExt cx="297750" cy="296150"/>
          </a:xfrm>
        </p:grpSpPr>
        <p:sp>
          <p:nvSpPr>
            <p:cNvPr id="6331" name="Google Shape;6331;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69"/>
          <p:cNvGrpSpPr/>
          <p:nvPr/>
        </p:nvGrpSpPr>
        <p:grpSpPr>
          <a:xfrm>
            <a:off x="6235914" y="1763109"/>
            <a:ext cx="269293" cy="353072"/>
            <a:chOff x="-27313750" y="3545275"/>
            <a:chExt cx="226050" cy="296375"/>
          </a:xfrm>
        </p:grpSpPr>
        <p:sp>
          <p:nvSpPr>
            <p:cNvPr id="6336" name="Google Shape;6336;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9"/>
          <p:cNvGrpSpPr/>
          <p:nvPr/>
        </p:nvGrpSpPr>
        <p:grpSpPr>
          <a:xfrm>
            <a:off x="6193206" y="2211380"/>
            <a:ext cx="354710" cy="356586"/>
            <a:chOff x="-27351575" y="3915650"/>
            <a:chExt cx="297750" cy="299325"/>
          </a:xfrm>
        </p:grpSpPr>
        <p:sp>
          <p:nvSpPr>
            <p:cNvPr id="6340" name="Google Shape;6340;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9"/>
          <p:cNvGrpSpPr/>
          <p:nvPr/>
        </p:nvGrpSpPr>
        <p:grpSpPr>
          <a:xfrm>
            <a:off x="4880696" y="2693579"/>
            <a:ext cx="319060" cy="353042"/>
            <a:chOff x="-25445525" y="3175900"/>
            <a:chExt cx="267825" cy="296350"/>
          </a:xfrm>
        </p:grpSpPr>
        <p:sp>
          <p:nvSpPr>
            <p:cNvPr id="6343" name="Google Shape;6343;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69"/>
          <p:cNvGrpSpPr/>
          <p:nvPr/>
        </p:nvGrpSpPr>
        <p:grpSpPr>
          <a:xfrm>
            <a:off x="4862410" y="3183902"/>
            <a:ext cx="355633" cy="330288"/>
            <a:chOff x="-25465200" y="3565175"/>
            <a:chExt cx="298525" cy="277250"/>
          </a:xfrm>
        </p:grpSpPr>
        <p:sp>
          <p:nvSpPr>
            <p:cNvPr id="6347" name="Google Shape;6347;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69"/>
          <p:cNvGrpSpPr/>
          <p:nvPr/>
        </p:nvGrpSpPr>
        <p:grpSpPr>
          <a:xfrm>
            <a:off x="4861948" y="3623432"/>
            <a:ext cx="356556" cy="351285"/>
            <a:chOff x="-25465200" y="3916150"/>
            <a:chExt cx="299300" cy="294875"/>
          </a:xfrm>
        </p:grpSpPr>
        <p:sp>
          <p:nvSpPr>
            <p:cNvPr id="6350" name="Google Shape;6350;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69"/>
          <p:cNvGrpSpPr/>
          <p:nvPr/>
        </p:nvGrpSpPr>
        <p:grpSpPr>
          <a:xfrm>
            <a:off x="7089388" y="2693698"/>
            <a:ext cx="351880" cy="352803"/>
            <a:chOff x="-23615075" y="3148525"/>
            <a:chExt cx="295375" cy="296150"/>
          </a:xfrm>
        </p:grpSpPr>
        <p:sp>
          <p:nvSpPr>
            <p:cNvPr id="6353" name="Google Shape;6353;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7" name="Google Shape;6357;p6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8" name="Google Shape;6358;p69"/>
          <p:cNvGrpSpPr/>
          <p:nvPr/>
        </p:nvGrpSpPr>
        <p:grpSpPr>
          <a:xfrm>
            <a:off x="7088911" y="3632977"/>
            <a:ext cx="352833" cy="332194"/>
            <a:chOff x="-23615075" y="3906200"/>
            <a:chExt cx="296175" cy="278850"/>
          </a:xfrm>
        </p:grpSpPr>
        <p:sp>
          <p:nvSpPr>
            <p:cNvPr id="6359" name="Google Shape;6359;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2" name="Google Shape;6362;p6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3" name="Google Shape;6363;p69"/>
          <p:cNvGrpSpPr/>
          <p:nvPr/>
        </p:nvGrpSpPr>
        <p:grpSpPr>
          <a:xfrm>
            <a:off x="6637880" y="1306618"/>
            <a:ext cx="353757" cy="352565"/>
            <a:chOff x="-26980600" y="3175500"/>
            <a:chExt cx="296950" cy="295950"/>
          </a:xfrm>
        </p:grpSpPr>
        <p:sp>
          <p:nvSpPr>
            <p:cNvPr id="6364" name="Google Shape;6364;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6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69"/>
          <p:cNvGrpSpPr/>
          <p:nvPr/>
        </p:nvGrpSpPr>
        <p:grpSpPr>
          <a:xfrm>
            <a:off x="6638357" y="2245154"/>
            <a:ext cx="352803" cy="289039"/>
            <a:chOff x="-26981375" y="3951875"/>
            <a:chExt cx="296150" cy="242625"/>
          </a:xfrm>
        </p:grpSpPr>
        <p:sp>
          <p:nvSpPr>
            <p:cNvPr id="6369" name="Google Shape;6369;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9"/>
          <p:cNvGrpSpPr/>
          <p:nvPr/>
        </p:nvGrpSpPr>
        <p:grpSpPr>
          <a:xfrm>
            <a:off x="5303399" y="2692745"/>
            <a:ext cx="351910" cy="354710"/>
            <a:chOff x="-25094250" y="3176075"/>
            <a:chExt cx="295400" cy="297750"/>
          </a:xfrm>
        </p:grpSpPr>
        <p:sp>
          <p:nvSpPr>
            <p:cNvPr id="6373" name="Google Shape;6373;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69"/>
          <p:cNvGrpSpPr/>
          <p:nvPr/>
        </p:nvGrpSpPr>
        <p:grpSpPr>
          <a:xfrm>
            <a:off x="5303399" y="3173106"/>
            <a:ext cx="351910" cy="351880"/>
            <a:chOff x="-25094250" y="3547050"/>
            <a:chExt cx="295400" cy="295375"/>
          </a:xfrm>
        </p:grpSpPr>
        <p:sp>
          <p:nvSpPr>
            <p:cNvPr id="6377" name="Google Shape;6377;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6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69"/>
          <p:cNvGrpSpPr/>
          <p:nvPr/>
        </p:nvGrpSpPr>
        <p:grpSpPr>
          <a:xfrm>
            <a:off x="7535476" y="2693698"/>
            <a:ext cx="352803" cy="352803"/>
            <a:chOff x="-23245675" y="3148525"/>
            <a:chExt cx="296150" cy="296150"/>
          </a:xfrm>
        </p:grpSpPr>
        <p:sp>
          <p:nvSpPr>
            <p:cNvPr id="6384" name="Google Shape;6384;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6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9"/>
          <p:cNvGrpSpPr/>
          <p:nvPr/>
        </p:nvGrpSpPr>
        <p:grpSpPr>
          <a:xfrm>
            <a:off x="7535938" y="3622672"/>
            <a:ext cx="351880" cy="352803"/>
            <a:chOff x="-23244900" y="3888100"/>
            <a:chExt cx="295375" cy="296150"/>
          </a:xfrm>
        </p:grpSpPr>
        <p:sp>
          <p:nvSpPr>
            <p:cNvPr id="6389" name="Google Shape;6389;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0" name="Google Shape;6400;p6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402" name="Google Shape;6402;p6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06"/>
        <p:cNvGrpSpPr/>
        <p:nvPr/>
      </p:nvGrpSpPr>
      <p:grpSpPr>
        <a:xfrm>
          <a:off x="0" y="0"/>
          <a:ext cx="0" cy="0"/>
          <a:chOff x="0" y="0"/>
          <a:chExt cx="0" cy="0"/>
        </a:xfrm>
      </p:grpSpPr>
      <p:sp>
        <p:nvSpPr>
          <p:cNvPr id="6407" name="Google Shape;6407;p7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70"/>
          <p:cNvGrpSpPr/>
          <p:nvPr/>
        </p:nvGrpSpPr>
        <p:grpSpPr>
          <a:xfrm>
            <a:off x="850004" y="1823018"/>
            <a:ext cx="367261" cy="367261"/>
            <a:chOff x="-65145700" y="3727425"/>
            <a:chExt cx="317425" cy="317425"/>
          </a:xfrm>
        </p:grpSpPr>
        <p:sp>
          <p:nvSpPr>
            <p:cNvPr id="6409" name="Google Shape;6409;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70"/>
          <p:cNvGrpSpPr/>
          <p:nvPr/>
        </p:nvGrpSpPr>
        <p:grpSpPr>
          <a:xfrm>
            <a:off x="853201" y="2251933"/>
            <a:ext cx="360868" cy="367261"/>
            <a:chOff x="-65144125" y="4094450"/>
            <a:chExt cx="311900" cy="317425"/>
          </a:xfrm>
        </p:grpSpPr>
        <p:sp>
          <p:nvSpPr>
            <p:cNvPr id="6412" name="Google Shape;6412;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5" name="Google Shape;6415;p7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6" name="Google Shape;6416;p70"/>
          <p:cNvGrpSpPr/>
          <p:nvPr/>
        </p:nvGrpSpPr>
        <p:grpSpPr>
          <a:xfrm>
            <a:off x="3056770" y="1822628"/>
            <a:ext cx="370645" cy="368042"/>
            <a:chOff x="-63250675" y="3744075"/>
            <a:chExt cx="320350" cy="318100"/>
          </a:xfrm>
        </p:grpSpPr>
        <p:sp>
          <p:nvSpPr>
            <p:cNvPr id="6417" name="Google Shape;6417;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0"/>
          <p:cNvGrpSpPr/>
          <p:nvPr/>
        </p:nvGrpSpPr>
        <p:grpSpPr>
          <a:xfrm>
            <a:off x="3058462" y="2251933"/>
            <a:ext cx="367261" cy="367261"/>
            <a:chOff x="-63250675" y="4110200"/>
            <a:chExt cx="317425" cy="317425"/>
          </a:xfrm>
        </p:grpSpPr>
        <p:sp>
          <p:nvSpPr>
            <p:cNvPr id="6421" name="Google Shape;6421;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1737509" y="2749028"/>
            <a:ext cx="359075" cy="358844"/>
            <a:chOff x="-61351725" y="3372400"/>
            <a:chExt cx="310350" cy="310150"/>
          </a:xfrm>
        </p:grpSpPr>
        <p:sp>
          <p:nvSpPr>
            <p:cNvPr id="6431" name="Google Shape;6431;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70"/>
          <p:cNvGrpSpPr/>
          <p:nvPr/>
        </p:nvGrpSpPr>
        <p:grpSpPr>
          <a:xfrm>
            <a:off x="1733864" y="3212084"/>
            <a:ext cx="366364" cy="333534"/>
            <a:chOff x="-61354875" y="3751050"/>
            <a:chExt cx="316650" cy="288275"/>
          </a:xfrm>
        </p:grpSpPr>
        <p:sp>
          <p:nvSpPr>
            <p:cNvPr id="6435" name="Google Shape;6435;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0"/>
          <p:cNvGrpSpPr/>
          <p:nvPr/>
        </p:nvGrpSpPr>
        <p:grpSpPr>
          <a:xfrm>
            <a:off x="1733864" y="3653724"/>
            <a:ext cx="366364" cy="367290"/>
            <a:chOff x="-61354875" y="4101525"/>
            <a:chExt cx="316650" cy="317450"/>
          </a:xfrm>
        </p:grpSpPr>
        <p:sp>
          <p:nvSpPr>
            <p:cNvPr id="6439" name="Google Shape;6439;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70"/>
          <p:cNvGrpSpPr/>
          <p:nvPr/>
        </p:nvGrpSpPr>
        <p:grpSpPr>
          <a:xfrm>
            <a:off x="3950299" y="2745600"/>
            <a:ext cx="368157" cy="365699"/>
            <a:chOff x="-59470075" y="3308975"/>
            <a:chExt cx="318200" cy="316075"/>
          </a:xfrm>
        </p:grpSpPr>
        <p:sp>
          <p:nvSpPr>
            <p:cNvPr id="6442" name="Google Shape;6442;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1295729" y="1381305"/>
            <a:ext cx="367261" cy="364686"/>
            <a:chOff x="-64781025" y="3361050"/>
            <a:chExt cx="317425" cy="315200"/>
          </a:xfrm>
        </p:grpSpPr>
        <p:sp>
          <p:nvSpPr>
            <p:cNvPr id="6452" name="Google Shape;6452;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6" name="Google Shape;6456;p7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70"/>
          <p:cNvGrpSpPr/>
          <p:nvPr/>
        </p:nvGrpSpPr>
        <p:grpSpPr>
          <a:xfrm>
            <a:off x="3500129" y="1822744"/>
            <a:ext cx="382765" cy="367810"/>
            <a:chOff x="-62890750" y="3747425"/>
            <a:chExt cx="330825" cy="317900"/>
          </a:xfrm>
        </p:grpSpPr>
        <p:sp>
          <p:nvSpPr>
            <p:cNvPr id="6460" name="Google Shape;6460;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70"/>
          <p:cNvGrpSpPr/>
          <p:nvPr/>
        </p:nvGrpSpPr>
        <p:grpSpPr>
          <a:xfrm>
            <a:off x="3507881" y="2252381"/>
            <a:ext cx="367261" cy="366364"/>
            <a:chOff x="-62884425" y="4111775"/>
            <a:chExt cx="317425" cy="316650"/>
          </a:xfrm>
        </p:grpSpPr>
        <p:sp>
          <p:nvSpPr>
            <p:cNvPr id="6475" name="Google Shape;6475;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2180515" y="2748450"/>
            <a:ext cx="365438" cy="360001"/>
            <a:chOff x="-60991775" y="3376900"/>
            <a:chExt cx="315850" cy="311150"/>
          </a:xfrm>
        </p:grpSpPr>
        <p:sp>
          <p:nvSpPr>
            <p:cNvPr id="6478" name="Google Shape;6478;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2180052" y="3199314"/>
            <a:ext cx="366364" cy="359075"/>
            <a:chOff x="-60988625" y="3740800"/>
            <a:chExt cx="316650" cy="310350"/>
          </a:xfrm>
        </p:grpSpPr>
        <p:sp>
          <p:nvSpPr>
            <p:cNvPr id="6482" name="Google Shape;6482;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0"/>
          <p:cNvGrpSpPr/>
          <p:nvPr/>
        </p:nvGrpSpPr>
        <p:grpSpPr>
          <a:xfrm>
            <a:off x="2180052" y="3654765"/>
            <a:ext cx="366364" cy="365207"/>
            <a:chOff x="-60987850" y="4100950"/>
            <a:chExt cx="316650" cy="315650"/>
          </a:xfrm>
        </p:grpSpPr>
        <p:sp>
          <p:nvSpPr>
            <p:cNvPr id="6486" name="Google Shape;6486;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0"/>
          <p:cNvGrpSpPr/>
          <p:nvPr/>
        </p:nvGrpSpPr>
        <p:grpSpPr>
          <a:xfrm>
            <a:off x="3949836" y="3200225"/>
            <a:ext cx="369083" cy="357253"/>
            <a:chOff x="-59447250" y="3706150"/>
            <a:chExt cx="319000" cy="308775"/>
          </a:xfrm>
        </p:grpSpPr>
        <p:sp>
          <p:nvSpPr>
            <p:cNvPr id="6492" name="Google Shape;6492;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70"/>
          <p:cNvGrpSpPr/>
          <p:nvPr/>
        </p:nvGrpSpPr>
        <p:grpSpPr>
          <a:xfrm>
            <a:off x="1738564" y="1381536"/>
            <a:ext cx="368186" cy="364224"/>
            <a:chOff x="-64406125" y="3362225"/>
            <a:chExt cx="318225" cy="314800"/>
          </a:xfrm>
        </p:grpSpPr>
        <p:sp>
          <p:nvSpPr>
            <p:cNvPr id="6497" name="Google Shape;6497;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9" name="Google Shape;6499;p7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70"/>
          <p:cNvGrpSpPr/>
          <p:nvPr/>
        </p:nvGrpSpPr>
        <p:grpSpPr>
          <a:xfrm>
            <a:off x="1739027" y="2252381"/>
            <a:ext cx="367261" cy="366364"/>
            <a:chOff x="-64410850" y="4094450"/>
            <a:chExt cx="317425" cy="316650"/>
          </a:xfrm>
        </p:grpSpPr>
        <p:sp>
          <p:nvSpPr>
            <p:cNvPr id="6501" name="Google Shape;6501;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7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70"/>
          <p:cNvGrpSpPr/>
          <p:nvPr/>
        </p:nvGrpSpPr>
        <p:grpSpPr>
          <a:xfrm>
            <a:off x="3960575" y="1822454"/>
            <a:ext cx="365467" cy="368389"/>
            <a:chOff x="-62516625" y="3743175"/>
            <a:chExt cx="315875" cy="318400"/>
          </a:xfrm>
        </p:grpSpPr>
        <p:sp>
          <p:nvSpPr>
            <p:cNvPr id="6506" name="Google Shape;6506;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70"/>
          <p:cNvGrpSpPr/>
          <p:nvPr/>
        </p:nvGrpSpPr>
        <p:grpSpPr>
          <a:xfrm>
            <a:off x="3967415" y="2272426"/>
            <a:ext cx="351786" cy="326274"/>
            <a:chOff x="-62511900" y="4129100"/>
            <a:chExt cx="304050" cy="282000"/>
          </a:xfrm>
        </p:grpSpPr>
        <p:sp>
          <p:nvSpPr>
            <p:cNvPr id="6509" name="Google Shape;6509;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0"/>
          <p:cNvGrpSpPr/>
          <p:nvPr/>
        </p:nvGrpSpPr>
        <p:grpSpPr>
          <a:xfrm>
            <a:off x="2645537" y="2744820"/>
            <a:ext cx="310770" cy="367261"/>
            <a:chOff x="-60597975" y="3367475"/>
            <a:chExt cx="268600" cy="317425"/>
          </a:xfrm>
        </p:grpSpPr>
        <p:sp>
          <p:nvSpPr>
            <p:cNvPr id="6515" name="Google Shape;6515;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0" name="Google Shape;6520;p7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1" name="Google Shape;6521;p70"/>
          <p:cNvGrpSpPr/>
          <p:nvPr/>
        </p:nvGrpSpPr>
        <p:grpSpPr>
          <a:xfrm>
            <a:off x="2617740" y="3706136"/>
            <a:ext cx="366364" cy="262465"/>
            <a:chOff x="-60621600" y="4145650"/>
            <a:chExt cx="316650" cy="226850"/>
          </a:xfrm>
        </p:grpSpPr>
        <p:sp>
          <p:nvSpPr>
            <p:cNvPr id="6522" name="Google Shape;6522;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0"/>
          <p:cNvGrpSpPr/>
          <p:nvPr/>
        </p:nvGrpSpPr>
        <p:grpSpPr>
          <a:xfrm>
            <a:off x="3954392" y="3654635"/>
            <a:ext cx="359972" cy="365467"/>
            <a:chOff x="-59400775" y="4084200"/>
            <a:chExt cx="311125" cy="315875"/>
          </a:xfrm>
        </p:grpSpPr>
        <p:sp>
          <p:nvSpPr>
            <p:cNvPr id="6526" name="Google Shape;6526;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0"/>
          <p:cNvGrpSpPr/>
          <p:nvPr/>
        </p:nvGrpSpPr>
        <p:grpSpPr>
          <a:xfrm>
            <a:off x="2178486" y="1380466"/>
            <a:ext cx="365438" cy="366364"/>
            <a:chOff x="-64044600" y="3360375"/>
            <a:chExt cx="315850" cy="316650"/>
          </a:xfrm>
        </p:grpSpPr>
        <p:sp>
          <p:nvSpPr>
            <p:cNvPr id="6533" name="Google Shape;6533;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70"/>
          <p:cNvGrpSpPr/>
          <p:nvPr/>
        </p:nvGrpSpPr>
        <p:grpSpPr>
          <a:xfrm>
            <a:off x="2204909" y="1823018"/>
            <a:ext cx="312592" cy="367261"/>
            <a:chOff x="-64022550" y="3727425"/>
            <a:chExt cx="270175" cy="317425"/>
          </a:xfrm>
        </p:grpSpPr>
        <p:sp>
          <p:nvSpPr>
            <p:cNvPr id="6537" name="Google Shape;6537;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0"/>
          <p:cNvGrpSpPr/>
          <p:nvPr/>
        </p:nvGrpSpPr>
        <p:grpSpPr>
          <a:xfrm>
            <a:off x="2229047" y="2251918"/>
            <a:ext cx="264317" cy="367290"/>
            <a:chOff x="-64001300" y="4093650"/>
            <a:chExt cx="228450" cy="317450"/>
          </a:xfrm>
        </p:grpSpPr>
        <p:sp>
          <p:nvSpPr>
            <p:cNvPr id="6541" name="Google Shape;6541;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0"/>
          <p:cNvGrpSpPr/>
          <p:nvPr/>
        </p:nvGrpSpPr>
        <p:grpSpPr>
          <a:xfrm>
            <a:off x="848051" y="2745210"/>
            <a:ext cx="359972" cy="366480"/>
            <a:chOff x="-62148800" y="3377700"/>
            <a:chExt cx="311125" cy="316750"/>
          </a:xfrm>
        </p:grpSpPr>
        <p:sp>
          <p:nvSpPr>
            <p:cNvPr id="6546" name="Google Shape;6546;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0"/>
          <p:cNvGrpSpPr/>
          <p:nvPr/>
        </p:nvGrpSpPr>
        <p:grpSpPr>
          <a:xfrm>
            <a:off x="843958" y="3195207"/>
            <a:ext cx="368157" cy="367290"/>
            <a:chOff x="-62154300" y="3743950"/>
            <a:chExt cx="318200" cy="317450"/>
          </a:xfrm>
        </p:grpSpPr>
        <p:sp>
          <p:nvSpPr>
            <p:cNvPr id="6549" name="Google Shape;6549;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0"/>
          <p:cNvGrpSpPr/>
          <p:nvPr/>
        </p:nvGrpSpPr>
        <p:grpSpPr>
          <a:xfrm>
            <a:off x="843944" y="3654187"/>
            <a:ext cx="368186" cy="366364"/>
            <a:chOff x="-62151950" y="4111775"/>
            <a:chExt cx="318225" cy="316650"/>
          </a:xfrm>
        </p:grpSpPr>
        <p:sp>
          <p:nvSpPr>
            <p:cNvPr id="6552" name="Google Shape;6552;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70"/>
          <p:cNvGrpSpPr/>
          <p:nvPr/>
        </p:nvGrpSpPr>
        <p:grpSpPr>
          <a:xfrm>
            <a:off x="3062568" y="2744733"/>
            <a:ext cx="368157" cy="367434"/>
            <a:chOff x="-60254550" y="3367325"/>
            <a:chExt cx="318200" cy="317575"/>
          </a:xfrm>
        </p:grpSpPr>
        <p:sp>
          <p:nvSpPr>
            <p:cNvPr id="6557" name="Google Shape;6557;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0"/>
          <p:cNvGrpSpPr/>
          <p:nvPr/>
        </p:nvGrpSpPr>
        <p:grpSpPr>
          <a:xfrm>
            <a:off x="3063465" y="3195727"/>
            <a:ext cx="366364" cy="366248"/>
            <a:chOff x="-60255350" y="3733825"/>
            <a:chExt cx="316650" cy="316550"/>
          </a:xfrm>
        </p:grpSpPr>
        <p:sp>
          <p:nvSpPr>
            <p:cNvPr id="6562" name="Google Shape;6562;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0"/>
          <p:cNvGrpSpPr/>
          <p:nvPr/>
        </p:nvGrpSpPr>
        <p:grpSpPr>
          <a:xfrm>
            <a:off x="3091262" y="3654635"/>
            <a:ext cx="310770" cy="365467"/>
            <a:chOff x="-60232500" y="4101525"/>
            <a:chExt cx="268600" cy="315875"/>
          </a:xfrm>
        </p:grpSpPr>
        <p:sp>
          <p:nvSpPr>
            <p:cNvPr id="6570" name="Google Shape;6570;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2" name="Google Shape;6572;p7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3" name="Google Shape;6573;p70"/>
          <p:cNvGrpSpPr/>
          <p:nvPr/>
        </p:nvGrpSpPr>
        <p:grpSpPr>
          <a:xfrm>
            <a:off x="2624262" y="1380466"/>
            <a:ext cx="368186" cy="366364"/>
            <a:chOff x="-63679950" y="3360375"/>
            <a:chExt cx="318225" cy="316650"/>
          </a:xfrm>
        </p:grpSpPr>
        <p:sp>
          <p:nvSpPr>
            <p:cNvPr id="6574" name="Google Shape;6574;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7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9" name="Google Shape;6579;p70"/>
          <p:cNvGrpSpPr/>
          <p:nvPr/>
        </p:nvGrpSpPr>
        <p:grpSpPr>
          <a:xfrm>
            <a:off x="2622889" y="2251803"/>
            <a:ext cx="370934" cy="367521"/>
            <a:chOff x="-63679950" y="4093450"/>
            <a:chExt cx="320600" cy="317650"/>
          </a:xfrm>
        </p:grpSpPr>
        <p:sp>
          <p:nvSpPr>
            <p:cNvPr id="6580" name="Google Shape;6580;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0"/>
          <p:cNvGrpSpPr/>
          <p:nvPr/>
        </p:nvGrpSpPr>
        <p:grpSpPr>
          <a:xfrm>
            <a:off x="1283006" y="2744805"/>
            <a:ext cx="366364" cy="367290"/>
            <a:chOff x="-61784125" y="3377700"/>
            <a:chExt cx="316650" cy="317450"/>
          </a:xfrm>
        </p:grpSpPr>
        <p:sp>
          <p:nvSpPr>
            <p:cNvPr id="6584" name="Google Shape;6584;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0"/>
          <p:cNvGrpSpPr/>
          <p:nvPr/>
        </p:nvGrpSpPr>
        <p:grpSpPr>
          <a:xfrm>
            <a:off x="1283006" y="3195207"/>
            <a:ext cx="366364" cy="367290"/>
            <a:chOff x="-61783350" y="3743950"/>
            <a:chExt cx="316650" cy="317450"/>
          </a:xfrm>
        </p:grpSpPr>
        <p:sp>
          <p:nvSpPr>
            <p:cNvPr id="6592" name="Google Shape;6592;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4" name="Google Shape;6594;p7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7" name="Google Shape;6597;p70"/>
          <p:cNvGrpSpPr/>
          <p:nvPr/>
        </p:nvGrpSpPr>
        <p:grpSpPr>
          <a:xfrm>
            <a:off x="3504430" y="3655040"/>
            <a:ext cx="369112" cy="364657"/>
            <a:chOff x="-59869425" y="4102225"/>
            <a:chExt cx="319025" cy="315175"/>
          </a:xfrm>
        </p:grpSpPr>
        <p:sp>
          <p:nvSpPr>
            <p:cNvPr id="6598" name="Google Shape;6598;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70"/>
          <p:cNvGrpSpPr/>
          <p:nvPr/>
        </p:nvGrpSpPr>
        <p:grpSpPr>
          <a:xfrm>
            <a:off x="2623233" y="4123862"/>
            <a:ext cx="366364" cy="365467"/>
            <a:chOff x="-59029025" y="3711650"/>
            <a:chExt cx="316650" cy="315875"/>
          </a:xfrm>
        </p:grpSpPr>
        <p:sp>
          <p:nvSpPr>
            <p:cNvPr id="6603" name="Google Shape;6603;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70"/>
          <p:cNvGrpSpPr/>
          <p:nvPr/>
        </p:nvGrpSpPr>
        <p:grpSpPr>
          <a:xfrm>
            <a:off x="4859311" y="1379917"/>
            <a:ext cx="351940" cy="348188"/>
            <a:chOff x="581525" y="3254850"/>
            <a:chExt cx="297750" cy="294575"/>
          </a:xfrm>
        </p:grpSpPr>
        <p:sp>
          <p:nvSpPr>
            <p:cNvPr id="6611" name="Google Shape;6611;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0"/>
          <p:cNvGrpSpPr/>
          <p:nvPr/>
        </p:nvGrpSpPr>
        <p:grpSpPr>
          <a:xfrm>
            <a:off x="4858380" y="1818853"/>
            <a:ext cx="353802" cy="351497"/>
            <a:chOff x="580725" y="3617925"/>
            <a:chExt cx="299325" cy="297375"/>
          </a:xfrm>
        </p:grpSpPr>
        <p:sp>
          <p:nvSpPr>
            <p:cNvPr id="6615" name="Google Shape;6615;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70"/>
          <p:cNvGrpSpPr/>
          <p:nvPr/>
        </p:nvGrpSpPr>
        <p:grpSpPr>
          <a:xfrm>
            <a:off x="4860242" y="2266043"/>
            <a:ext cx="350079" cy="350079"/>
            <a:chOff x="583100" y="3982600"/>
            <a:chExt cx="296175" cy="296175"/>
          </a:xfrm>
        </p:grpSpPr>
        <p:sp>
          <p:nvSpPr>
            <p:cNvPr id="6621" name="Google Shape;6621;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0"/>
          <p:cNvGrpSpPr/>
          <p:nvPr/>
        </p:nvGrpSpPr>
        <p:grpSpPr>
          <a:xfrm>
            <a:off x="7092856" y="1379667"/>
            <a:ext cx="307231" cy="348690"/>
            <a:chOff x="2423775" y="3226875"/>
            <a:chExt cx="259925" cy="295000"/>
          </a:xfrm>
        </p:grpSpPr>
        <p:sp>
          <p:nvSpPr>
            <p:cNvPr id="6629" name="Google Shape;6629;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0"/>
          <p:cNvGrpSpPr/>
          <p:nvPr/>
        </p:nvGrpSpPr>
        <p:grpSpPr>
          <a:xfrm>
            <a:off x="7070043" y="1820952"/>
            <a:ext cx="352857" cy="347301"/>
            <a:chOff x="2404875" y="3592725"/>
            <a:chExt cx="298525" cy="293825"/>
          </a:xfrm>
        </p:grpSpPr>
        <p:sp>
          <p:nvSpPr>
            <p:cNvPr id="6633" name="Google Shape;6633;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70"/>
          <p:cNvGrpSpPr/>
          <p:nvPr/>
        </p:nvGrpSpPr>
        <p:grpSpPr>
          <a:xfrm>
            <a:off x="7070974" y="2266517"/>
            <a:ext cx="350995" cy="349133"/>
            <a:chOff x="2404875" y="3955825"/>
            <a:chExt cx="296950" cy="295375"/>
          </a:xfrm>
        </p:grpSpPr>
        <p:sp>
          <p:nvSpPr>
            <p:cNvPr id="6637" name="Google Shape;6637;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0"/>
          <p:cNvGrpSpPr/>
          <p:nvPr/>
        </p:nvGrpSpPr>
        <p:grpSpPr>
          <a:xfrm>
            <a:off x="5764954" y="2730711"/>
            <a:ext cx="349163" cy="350079"/>
            <a:chOff x="4263650" y="3235150"/>
            <a:chExt cx="295400" cy="296175"/>
          </a:xfrm>
        </p:grpSpPr>
        <p:sp>
          <p:nvSpPr>
            <p:cNvPr id="6642" name="Google Shape;6642;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0"/>
          <p:cNvGrpSpPr/>
          <p:nvPr/>
        </p:nvGrpSpPr>
        <p:grpSpPr>
          <a:xfrm>
            <a:off x="5762634" y="3189872"/>
            <a:ext cx="353802" cy="327739"/>
            <a:chOff x="4266025" y="3609275"/>
            <a:chExt cx="299325" cy="277275"/>
          </a:xfrm>
        </p:grpSpPr>
        <p:sp>
          <p:nvSpPr>
            <p:cNvPr id="6648" name="Google Shape;6648;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0"/>
          <p:cNvGrpSpPr/>
          <p:nvPr/>
        </p:nvGrpSpPr>
        <p:grpSpPr>
          <a:xfrm>
            <a:off x="5763092" y="3655259"/>
            <a:ext cx="352886" cy="349133"/>
            <a:chOff x="4263650" y="3963700"/>
            <a:chExt cx="298550" cy="295375"/>
          </a:xfrm>
        </p:grpSpPr>
        <p:sp>
          <p:nvSpPr>
            <p:cNvPr id="6651" name="Google Shape;6651;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0"/>
          <p:cNvGrpSpPr/>
          <p:nvPr/>
        </p:nvGrpSpPr>
        <p:grpSpPr>
          <a:xfrm>
            <a:off x="8041429" y="2730711"/>
            <a:ext cx="226264" cy="350079"/>
            <a:chOff x="6164975" y="3211525"/>
            <a:chExt cx="191425" cy="296175"/>
          </a:xfrm>
        </p:grpSpPr>
        <p:sp>
          <p:nvSpPr>
            <p:cNvPr id="6659" name="Google Shape;6659;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70"/>
          <p:cNvGrpSpPr/>
          <p:nvPr/>
        </p:nvGrpSpPr>
        <p:grpSpPr>
          <a:xfrm>
            <a:off x="5303466" y="1378987"/>
            <a:ext cx="352886" cy="350049"/>
            <a:chOff x="946175" y="3253275"/>
            <a:chExt cx="298550" cy="296150"/>
          </a:xfrm>
        </p:grpSpPr>
        <p:sp>
          <p:nvSpPr>
            <p:cNvPr id="6667" name="Google Shape;6667;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0"/>
          <p:cNvGrpSpPr/>
          <p:nvPr/>
        </p:nvGrpSpPr>
        <p:grpSpPr>
          <a:xfrm>
            <a:off x="5304397" y="1820951"/>
            <a:ext cx="351024" cy="347301"/>
            <a:chOff x="946175" y="3619500"/>
            <a:chExt cx="296975" cy="293825"/>
          </a:xfrm>
        </p:grpSpPr>
        <p:sp>
          <p:nvSpPr>
            <p:cNvPr id="6673" name="Google Shape;6673;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0"/>
          <p:cNvGrpSpPr/>
          <p:nvPr/>
        </p:nvGrpSpPr>
        <p:grpSpPr>
          <a:xfrm>
            <a:off x="5303939" y="2265585"/>
            <a:ext cx="351940" cy="350995"/>
            <a:chOff x="944600" y="3981825"/>
            <a:chExt cx="297750" cy="296950"/>
          </a:xfrm>
        </p:grpSpPr>
        <p:sp>
          <p:nvSpPr>
            <p:cNvPr id="6680" name="Google Shape;6680;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0"/>
          <p:cNvGrpSpPr/>
          <p:nvPr/>
        </p:nvGrpSpPr>
        <p:grpSpPr>
          <a:xfrm>
            <a:off x="7520875" y="1379445"/>
            <a:ext cx="350079" cy="349133"/>
            <a:chOff x="2768750" y="3227275"/>
            <a:chExt cx="296175" cy="295375"/>
          </a:xfrm>
        </p:grpSpPr>
        <p:sp>
          <p:nvSpPr>
            <p:cNvPr id="6685" name="Google Shape;6685;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70"/>
          <p:cNvGrpSpPr/>
          <p:nvPr/>
        </p:nvGrpSpPr>
        <p:grpSpPr>
          <a:xfrm>
            <a:off x="7541826" y="1820317"/>
            <a:ext cx="308177" cy="348572"/>
            <a:chOff x="2786075" y="3591800"/>
            <a:chExt cx="260725" cy="294900"/>
          </a:xfrm>
        </p:grpSpPr>
        <p:sp>
          <p:nvSpPr>
            <p:cNvPr id="6694" name="Google Shape;6694;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0"/>
          <p:cNvGrpSpPr/>
          <p:nvPr/>
        </p:nvGrpSpPr>
        <p:grpSpPr>
          <a:xfrm>
            <a:off x="7582324" y="2266044"/>
            <a:ext cx="227180" cy="350079"/>
            <a:chOff x="2819150" y="3955025"/>
            <a:chExt cx="192200" cy="296175"/>
          </a:xfrm>
        </p:grpSpPr>
        <p:sp>
          <p:nvSpPr>
            <p:cNvPr id="6700" name="Google Shape;6700;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0"/>
          <p:cNvGrpSpPr/>
          <p:nvPr/>
        </p:nvGrpSpPr>
        <p:grpSpPr>
          <a:xfrm>
            <a:off x="6206097" y="2731642"/>
            <a:ext cx="349133" cy="348217"/>
            <a:chOff x="4629125" y="3235150"/>
            <a:chExt cx="295375" cy="294600"/>
          </a:xfrm>
        </p:grpSpPr>
        <p:sp>
          <p:nvSpPr>
            <p:cNvPr id="6705" name="Google Shape;6705;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70"/>
          <p:cNvGrpSpPr/>
          <p:nvPr/>
        </p:nvGrpSpPr>
        <p:grpSpPr>
          <a:xfrm>
            <a:off x="6206082" y="3179175"/>
            <a:ext cx="349163" cy="349133"/>
            <a:chOff x="4628325" y="3599825"/>
            <a:chExt cx="295400" cy="295375"/>
          </a:xfrm>
        </p:grpSpPr>
        <p:sp>
          <p:nvSpPr>
            <p:cNvPr id="6711" name="Google Shape;6711;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0"/>
          <p:cNvGrpSpPr/>
          <p:nvPr/>
        </p:nvGrpSpPr>
        <p:grpSpPr>
          <a:xfrm>
            <a:off x="6227033" y="3654786"/>
            <a:ext cx="307261" cy="350079"/>
            <a:chOff x="4645650" y="3962900"/>
            <a:chExt cx="259950" cy="296175"/>
          </a:xfrm>
        </p:grpSpPr>
        <p:sp>
          <p:nvSpPr>
            <p:cNvPr id="6724" name="Google Shape;6724;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0"/>
          <p:cNvGrpSpPr/>
          <p:nvPr/>
        </p:nvGrpSpPr>
        <p:grpSpPr>
          <a:xfrm>
            <a:off x="7979994" y="3179648"/>
            <a:ext cx="349133" cy="348188"/>
            <a:chOff x="6143725" y="3582500"/>
            <a:chExt cx="295375" cy="294575"/>
          </a:xfrm>
        </p:grpSpPr>
        <p:sp>
          <p:nvSpPr>
            <p:cNvPr id="6731" name="Google Shape;6731;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0"/>
          <p:cNvGrpSpPr/>
          <p:nvPr/>
        </p:nvGrpSpPr>
        <p:grpSpPr>
          <a:xfrm>
            <a:off x="5748820" y="1378987"/>
            <a:ext cx="350995" cy="350049"/>
            <a:chOff x="1310075" y="3253275"/>
            <a:chExt cx="296950" cy="296150"/>
          </a:xfrm>
        </p:grpSpPr>
        <p:sp>
          <p:nvSpPr>
            <p:cNvPr id="6739" name="Google Shape;6739;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2" name="Google Shape;6742;p7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3" name="Google Shape;6743;p70"/>
          <p:cNvGrpSpPr/>
          <p:nvPr/>
        </p:nvGrpSpPr>
        <p:grpSpPr>
          <a:xfrm>
            <a:off x="5748347" y="2265246"/>
            <a:ext cx="351941" cy="351675"/>
            <a:chOff x="1310075" y="3980250"/>
            <a:chExt cx="297750" cy="297525"/>
          </a:xfrm>
        </p:grpSpPr>
        <p:sp>
          <p:nvSpPr>
            <p:cNvPr id="6744" name="Google Shape;6744;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0"/>
          <p:cNvGrpSpPr/>
          <p:nvPr/>
        </p:nvGrpSpPr>
        <p:grpSpPr>
          <a:xfrm>
            <a:off x="8013136" y="1379445"/>
            <a:ext cx="266305" cy="349133"/>
            <a:chOff x="3167275" y="3227275"/>
            <a:chExt cx="225300" cy="295375"/>
          </a:xfrm>
        </p:grpSpPr>
        <p:sp>
          <p:nvSpPr>
            <p:cNvPr id="6749" name="Google Shape;6749;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7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70"/>
          <p:cNvGrpSpPr/>
          <p:nvPr/>
        </p:nvGrpSpPr>
        <p:grpSpPr>
          <a:xfrm>
            <a:off x="7970318" y="2266502"/>
            <a:ext cx="351940" cy="349163"/>
            <a:chOff x="3133425" y="3955025"/>
            <a:chExt cx="297750" cy="295400"/>
          </a:xfrm>
        </p:grpSpPr>
        <p:sp>
          <p:nvSpPr>
            <p:cNvPr id="6756" name="Google Shape;6756;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0"/>
          <p:cNvGrpSpPr/>
          <p:nvPr/>
        </p:nvGrpSpPr>
        <p:grpSpPr>
          <a:xfrm>
            <a:off x="6650491" y="2730090"/>
            <a:ext cx="350079" cy="351320"/>
            <a:chOff x="4991425" y="3234750"/>
            <a:chExt cx="296175" cy="297225"/>
          </a:xfrm>
        </p:grpSpPr>
        <p:sp>
          <p:nvSpPr>
            <p:cNvPr id="6760" name="Google Shape;6760;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0"/>
          <p:cNvGrpSpPr/>
          <p:nvPr/>
        </p:nvGrpSpPr>
        <p:grpSpPr>
          <a:xfrm>
            <a:off x="6650491" y="3199653"/>
            <a:ext cx="350079" cy="308177"/>
            <a:chOff x="4991425" y="3617150"/>
            <a:chExt cx="296175" cy="260725"/>
          </a:xfrm>
        </p:grpSpPr>
        <p:sp>
          <p:nvSpPr>
            <p:cNvPr id="6767" name="Google Shape;6767;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0"/>
          <p:cNvGrpSpPr/>
          <p:nvPr/>
        </p:nvGrpSpPr>
        <p:grpSpPr>
          <a:xfrm>
            <a:off x="6727764" y="3655244"/>
            <a:ext cx="195532" cy="349163"/>
            <a:chOff x="5056800" y="3962900"/>
            <a:chExt cx="165425" cy="295400"/>
          </a:xfrm>
        </p:grpSpPr>
        <p:sp>
          <p:nvSpPr>
            <p:cNvPr id="6775" name="Google Shape;6775;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0"/>
          <p:cNvGrpSpPr/>
          <p:nvPr/>
        </p:nvGrpSpPr>
        <p:grpSpPr>
          <a:xfrm>
            <a:off x="7979062" y="3655260"/>
            <a:ext cx="350995" cy="349133"/>
            <a:chOff x="6168925" y="3936925"/>
            <a:chExt cx="296950" cy="295375"/>
          </a:xfrm>
        </p:grpSpPr>
        <p:sp>
          <p:nvSpPr>
            <p:cNvPr id="6779" name="Google Shape;6779;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70"/>
          <p:cNvGrpSpPr/>
          <p:nvPr/>
        </p:nvGrpSpPr>
        <p:grpSpPr>
          <a:xfrm>
            <a:off x="6192781" y="1372332"/>
            <a:ext cx="348188" cy="349133"/>
            <a:chOff x="1674750" y="3254050"/>
            <a:chExt cx="294575" cy="295375"/>
          </a:xfrm>
        </p:grpSpPr>
        <p:sp>
          <p:nvSpPr>
            <p:cNvPr id="6786" name="Google Shape;6786;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0"/>
          <p:cNvGrpSpPr/>
          <p:nvPr/>
        </p:nvGrpSpPr>
        <p:grpSpPr>
          <a:xfrm>
            <a:off x="6207177" y="1820035"/>
            <a:ext cx="319347" cy="349133"/>
            <a:chOff x="1687350" y="3618725"/>
            <a:chExt cx="270175" cy="295375"/>
          </a:xfrm>
        </p:grpSpPr>
        <p:sp>
          <p:nvSpPr>
            <p:cNvPr id="6790" name="Google Shape;6790;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0"/>
          <p:cNvGrpSpPr/>
          <p:nvPr/>
        </p:nvGrpSpPr>
        <p:grpSpPr>
          <a:xfrm>
            <a:off x="6190880" y="2266516"/>
            <a:ext cx="351940" cy="349133"/>
            <a:chOff x="1672375" y="3982600"/>
            <a:chExt cx="297750" cy="295375"/>
          </a:xfrm>
        </p:grpSpPr>
        <p:sp>
          <p:nvSpPr>
            <p:cNvPr id="6794" name="Google Shape;6794;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0"/>
          <p:cNvGrpSpPr/>
          <p:nvPr/>
        </p:nvGrpSpPr>
        <p:grpSpPr>
          <a:xfrm>
            <a:off x="4882872" y="2730711"/>
            <a:ext cx="350079" cy="350079"/>
            <a:chOff x="3497300" y="3227275"/>
            <a:chExt cx="296175" cy="296175"/>
          </a:xfrm>
        </p:grpSpPr>
        <p:sp>
          <p:nvSpPr>
            <p:cNvPr id="6798" name="Google Shape;6798;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0"/>
          <p:cNvGrpSpPr/>
          <p:nvPr/>
        </p:nvGrpSpPr>
        <p:grpSpPr>
          <a:xfrm>
            <a:off x="4883345" y="3180106"/>
            <a:ext cx="349133" cy="347272"/>
            <a:chOff x="3497300" y="3591950"/>
            <a:chExt cx="295375" cy="293800"/>
          </a:xfrm>
        </p:grpSpPr>
        <p:sp>
          <p:nvSpPr>
            <p:cNvPr id="6807" name="Google Shape;6807;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70"/>
          <p:cNvGrpSpPr/>
          <p:nvPr/>
        </p:nvGrpSpPr>
        <p:grpSpPr>
          <a:xfrm>
            <a:off x="4883345" y="3655244"/>
            <a:ext cx="349133" cy="349163"/>
            <a:chOff x="3497300" y="3955025"/>
            <a:chExt cx="295375" cy="295400"/>
          </a:xfrm>
        </p:grpSpPr>
        <p:sp>
          <p:nvSpPr>
            <p:cNvPr id="6816" name="Google Shape;6816;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0"/>
          <p:cNvGrpSpPr/>
          <p:nvPr/>
        </p:nvGrpSpPr>
        <p:grpSpPr>
          <a:xfrm>
            <a:off x="7107917" y="2731435"/>
            <a:ext cx="327739" cy="348631"/>
            <a:chOff x="5364750" y="3235150"/>
            <a:chExt cx="277275" cy="294950"/>
          </a:xfrm>
        </p:grpSpPr>
        <p:sp>
          <p:nvSpPr>
            <p:cNvPr id="6820" name="Google Shape;6820;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0"/>
          <p:cNvGrpSpPr/>
          <p:nvPr/>
        </p:nvGrpSpPr>
        <p:grpSpPr>
          <a:xfrm>
            <a:off x="7096274" y="3177771"/>
            <a:ext cx="351024" cy="351941"/>
            <a:chOff x="5355300" y="3598250"/>
            <a:chExt cx="296975" cy="297750"/>
          </a:xfrm>
        </p:grpSpPr>
        <p:sp>
          <p:nvSpPr>
            <p:cNvPr id="6829" name="Google Shape;6829;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70"/>
          <p:cNvGrpSpPr/>
          <p:nvPr/>
        </p:nvGrpSpPr>
        <p:grpSpPr>
          <a:xfrm>
            <a:off x="7100470" y="3716693"/>
            <a:ext cx="342632" cy="226264"/>
            <a:chOff x="5358450" y="4015675"/>
            <a:chExt cx="289875" cy="191425"/>
          </a:xfrm>
        </p:grpSpPr>
        <p:sp>
          <p:nvSpPr>
            <p:cNvPr id="6838" name="Google Shape;6838;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0"/>
          <p:cNvGrpSpPr/>
          <p:nvPr/>
        </p:nvGrpSpPr>
        <p:grpSpPr>
          <a:xfrm>
            <a:off x="6226953" y="4099224"/>
            <a:ext cx="351024" cy="325464"/>
            <a:chOff x="6543825" y="3202075"/>
            <a:chExt cx="296975" cy="275350"/>
          </a:xfrm>
        </p:grpSpPr>
        <p:sp>
          <p:nvSpPr>
            <p:cNvPr id="6843" name="Google Shape;6843;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0"/>
          <p:cNvGrpSpPr/>
          <p:nvPr/>
        </p:nvGrpSpPr>
        <p:grpSpPr>
          <a:xfrm>
            <a:off x="6633934" y="1378972"/>
            <a:ext cx="350079" cy="350079"/>
            <a:chOff x="2037825" y="3254050"/>
            <a:chExt cx="296175" cy="296175"/>
          </a:xfrm>
        </p:grpSpPr>
        <p:sp>
          <p:nvSpPr>
            <p:cNvPr id="6851" name="Google Shape;6851;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0"/>
          <p:cNvGrpSpPr/>
          <p:nvPr/>
        </p:nvGrpSpPr>
        <p:grpSpPr>
          <a:xfrm>
            <a:off x="6632072" y="1820139"/>
            <a:ext cx="353802" cy="348926"/>
            <a:chOff x="2034675" y="3617925"/>
            <a:chExt cx="299325" cy="295200"/>
          </a:xfrm>
        </p:grpSpPr>
        <p:sp>
          <p:nvSpPr>
            <p:cNvPr id="6858" name="Google Shape;6858;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0"/>
          <p:cNvGrpSpPr/>
          <p:nvPr/>
        </p:nvGrpSpPr>
        <p:grpSpPr>
          <a:xfrm>
            <a:off x="6633934" y="2266516"/>
            <a:ext cx="350079" cy="349133"/>
            <a:chOff x="2037825" y="3981825"/>
            <a:chExt cx="296175" cy="295375"/>
          </a:xfrm>
        </p:grpSpPr>
        <p:sp>
          <p:nvSpPr>
            <p:cNvPr id="6864" name="Google Shape;6864;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0"/>
          <p:cNvGrpSpPr/>
          <p:nvPr/>
        </p:nvGrpSpPr>
        <p:grpSpPr>
          <a:xfrm>
            <a:off x="5318952" y="2762832"/>
            <a:ext cx="350079" cy="285837"/>
            <a:chOff x="3860400" y="3254050"/>
            <a:chExt cx="296175" cy="241825"/>
          </a:xfrm>
        </p:grpSpPr>
        <p:sp>
          <p:nvSpPr>
            <p:cNvPr id="6868" name="Google Shape;6868;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0"/>
          <p:cNvGrpSpPr/>
          <p:nvPr/>
        </p:nvGrpSpPr>
        <p:grpSpPr>
          <a:xfrm>
            <a:off x="5318479" y="3178702"/>
            <a:ext cx="351024" cy="350079"/>
            <a:chOff x="3859600" y="3591950"/>
            <a:chExt cx="296975" cy="296175"/>
          </a:xfrm>
        </p:grpSpPr>
        <p:sp>
          <p:nvSpPr>
            <p:cNvPr id="6876" name="Google Shape;6876;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0"/>
          <p:cNvGrpSpPr/>
          <p:nvPr/>
        </p:nvGrpSpPr>
        <p:grpSpPr>
          <a:xfrm>
            <a:off x="5318952" y="3654786"/>
            <a:ext cx="350079" cy="350079"/>
            <a:chOff x="3860400" y="3955025"/>
            <a:chExt cx="296175" cy="296175"/>
          </a:xfrm>
        </p:grpSpPr>
        <p:sp>
          <p:nvSpPr>
            <p:cNvPr id="6880" name="Google Shape;6880;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0"/>
          <p:cNvGrpSpPr/>
          <p:nvPr/>
        </p:nvGrpSpPr>
        <p:grpSpPr>
          <a:xfrm>
            <a:off x="7534167" y="2731184"/>
            <a:ext cx="355664" cy="349133"/>
            <a:chOff x="5716825" y="3235950"/>
            <a:chExt cx="300900" cy="295375"/>
          </a:xfrm>
        </p:grpSpPr>
        <p:sp>
          <p:nvSpPr>
            <p:cNvPr id="6886" name="Google Shape;6886;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0"/>
          <p:cNvGrpSpPr/>
          <p:nvPr/>
        </p:nvGrpSpPr>
        <p:grpSpPr>
          <a:xfrm>
            <a:off x="7547199" y="3189872"/>
            <a:ext cx="329601" cy="327739"/>
            <a:chOff x="5727850" y="3609275"/>
            <a:chExt cx="278850" cy="277275"/>
          </a:xfrm>
        </p:grpSpPr>
        <p:sp>
          <p:nvSpPr>
            <p:cNvPr id="6891" name="Google Shape;6891;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0"/>
          <p:cNvGrpSpPr/>
          <p:nvPr/>
        </p:nvGrpSpPr>
        <p:grpSpPr>
          <a:xfrm>
            <a:off x="7558383" y="3655259"/>
            <a:ext cx="307231" cy="349133"/>
            <a:chOff x="5736525" y="3963700"/>
            <a:chExt cx="259925" cy="295375"/>
          </a:xfrm>
        </p:grpSpPr>
        <p:sp>
          <p:nvSpPr>
            <p:cNvPr id="6897" name="Google Shape;6897;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0"/>
          <p:cNvGrpSpPr/>
          <p:nvPr/>
        </p:nvGrpSpPr>
        <p:grpSpPr>
          <a:xfrm>
            <a:off x="6649963" y="4104585"/>
            <a:ext cx="351024" cy="350079"/>
            <a:chOff x="6553275" y="3604550"/>
            <a:chExt cx="296975" cy="296175"/>
          </a:xfrm>
        </p:grpSpPr>
        <p:sp>
          <p:nvSpPr>
            <p:cNvPr id="6905" name="Google Shape;6905;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7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912" name="Google Shape;6912;p7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916"/>
        <p:cNvGrpSpPr/>
        <p:nvPr/>
      </p:nvGrpSpPr>
      <p:grpSpPr>
        <a:xfrm>
          <a:off x="0" y="0"/>
          <a:ext cx="0" cy="0"/>
          <a:chOff x="0" y="0"/>
          <a:chExt cx="0" cy="0"/>
        </a:xfrm>
      </p:grpSpPr>
      <p:grpSp>
        <p:nvGrpSpPr>
          <p:cNvPr id="6917" name="Google Shape;6917;p71"/>
          <p:cNvGrpSpPr/>
          <p:nvPr/>
        </p:nvGrpSpPr>
        <p:grpSpPr>
          <a:xfrm>
            <a:off x="877057" y="1380546"/>
            <a:ext cx="294401" cy="353645"/>
            <a:chOff x="-35814600" y="3202075"/>
            <a:chExt cx="242625" cy="291450"/>
          </a:xfrm>
        </p:grpSpPr>
        <p:sp>
          <p:nvSpPr>
            <p:cNvPr id="6918" name="Google Shape;6918;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1"/>
          <p:cNvGrpSpPr/>
          <p:nvPr/>
        </p:nvGrpSpPr>
        <p:grpSpPr>
          <a:xfrm>
            <a:off x="847435" y="1821466"/>
            <a:ext cx="353645" cy="353888"/>
            <a:chOff x="-35839800" y="3561025"/>
            <a:chExt cx="291450" cy="291650"/>
          </a:xfrm>
        </p:grpSpPr>
        <p:sp>
          <p:nvSpPr>
            <p:cNvPr id="6926" name="Google Shape;6926;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3" name="Google Shape;6933;p7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4" name="Google Shape;6934;p71"/>
          <p:cNvGrpSpPr/>
          <p:nvPr/>
        </p:nvGrpSpPr>
        <p:grpSpPr>
          <a:xfrm>
            <a:off x="3084980" y="1380546"/>
            <a:ext cx="353645" cy="353645"/>
            <a:chOff x="-34003850" y="3227275"/>
            <a:chExt cx="291450" cy="291450"/>
          </a:xfrm>
        </p:grpSpPr>
        <p:sp>
          <p:nvSpPr>
            <p:cNvPr id="6935" name="Google Shape;6935;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1"/>
          <p:cNvGrpSpPr/>
          <p:nvPr/>
        </p:nvGrpSpPr>
        <p:grpSpPr>
          <a:xfrm>
            <a:off x="3084510" y="1821238"/>
            <a:ext cx="354586" cy="354343"/>
            <a:chOff x="-34004625" y="3585850"/>
            <a:chExt cx="292225" cy="292025"/>
          </a:xfrm>
        </p:grpSpPr>
        <p:sp>
          <p:nvSpPr>
            <p:cNvPr id="6941" name="Google Shape;6941;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1"/>
          <p:cNvGrpSpPr/>
          <p:nvPr/>
        </p:nvGrpSpPr>
        <p:grpSpPr>
          <a:xfrm>
            <a:off x="3084025" y="2256439"/>
            <a:ext cx="355557" cy="354616"/>
            <a:chOff x="-34005425" y="3945575"/>
            <a:chExt cx="293025" cy="292250"/>
          </a:xfrm>
        </p:grpSpPr>
        <p:sp>
          <p:nvSpPr>
            <p:cNvPr id="6947" name="Google Shape;6947;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1"/>
          <p:cNvGrpSpPr/>
          <p:nvPr/>
        </p:nvGrpSpPr>
        <p:grpSpPr>
          <a:xfrm>
            <a:off x="1731124" y="2729615"/>
            <a:ext cx="358408" cy="355557"/>
            <a:chOff x="-32174975" y="3192625"/>
            <a:chExt cx="295375" cy="293025"/>
          </a:xfrm>
        </p:grpSpPr>
        <p:sp>
          <p:nvSpPr>
            <p:cNvPr id="6951" name="Google Shape;6951;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7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71"/>
          <p:cNvGrpSpPr/>
          <p:nvPr/>
        </p:nvGrpSpPr>
        <p:grpSpPr>
          <a:xfrm>
            <a:off x="3970274" y="2730570"/>
            <a:ext cx="354586" cy="353645"/>
            <a:chOff x="-30345325" y="3184750"/>
            <a:chExt cx="292225" cy="291450"/>
          </a:xfrm>
        </p:grpSpPr>
        <p:sp>
          <p:nvSpPr>
            <p:cNvPr id="6958" name="Google Shape;6958;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1"/>
          <p:cNvGrpSpPr/>
          <p:nvPr/>
        </p:nvGrpSpPr>
        <p:grpSpPr>
          <a:xfrm>
            <a:off x="1295026" y="1380546"/>
            <a:ext cx="353645" cy="353645"/>
            <a:chOff x="-35481425" y="3202075"/>
            <a:chExt cx="291450" cy="291450"/>
          </a:xfrm>
        </p:grpSpPr>
        <p:sp>
          <p:nvSpPr>
            <p:cNvPr id="6964" name="Google Shape;6964;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71"/>
          <p:cNvGrpSpPr/>
          <p:nvPr/>
        </p:nvGrpSpPr>
        <p:grpSpPr>
          <a:xfrm>
            <a:off x="1294556" y="1822072"/>
            <a:ext cx="354586" cy="352675"/>
            <a:chOff x="-35482200" y="3561225"/>
            <a:chExt cx="292225" cy="290650"/>
          </a:xfrm>
        </p:grpSpPr>
        <p:sp>
          <p:nvSpPr>
            <p:cNvPr id="6972" name="Google Shape;6972;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1295026" y="2256940"/>
            <a:ext cx="353645" cy="353615"/>
            <a:chOff x="-35481425" y="3919600"/>
            <a:chExt cx="291450" cy="291425"/>
          </a:xfrm>
        </p:grpSpPr>
        <p:sp>
          <p:nvSpPr>
            <p:cNvPr id="6976" name="Google Shape;6976;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1"/>
          <p:cNvGrpSpPr/>
          <p:nvPr/>
        </p:nvGrpSpPr>
        <p:grpSpPr>
          <a:xfrm>
            <a:off x="3530661" y="1381031"/>
            <a:ext cx="357468" cy="352675"/>
            <a:chOff x="-33645475" y="3228075"/>
            <a:chExt cx="294600" cy="290650"/>
          </a:xfrm>
        </p:grpSpPr>
        <p:sp>
          <p:nvSpPr>
            <p:cNvPr id="6985" name="Google Shape;6985;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1"/>
          <p:cNvGrpSpPr/>
          <p:nvPr/>
        </p:nvGrpSpPr>
        <p:grpSpPr>
          <a:xfrm>
            <a:off x="3531631" y="1821116"/>
            <a:ext cx="355526" cy="354586"/>
            <a:chOff x="-33646250" y="3586425"/>
            <a:chExt cx="293000" cy="292225"/>
          </a:xfrm>
        </p:grpSpPr>
        <p:sp>
          <p:nvSpPr>
            <p:cNvPr id="6993" name="Google Shape;6993;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1"/>
          <p:cNvGrpSpPr/>
          <p:nvPr/>
        </p:nvGrpSpPr>
        <p:grpSpPr>
          <a:xfrm>
            <a:off x="3532101" y="2255969"/>
            <a:ext cx="354586" cy="355557"/>
            <a:chOff x="-33645475" y="3944800"/>
            <a:chExt cx="292225" cy="293025"/>
          </a:xfrm>
        </p:grpSpPr>
        <p:sp>
          <p:nvSpPr>
            <p:cNvPr id="6996" name="Google Shape;6996;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1"/>
          <p:cNvGrpSpPr/>
          <p:nvPr/>
        </p:nvGrpSpPr>
        <p:grpSpPr>
          <a:xfrm>
            <a:off x="2185320" y="2729706"/>
            <a:ext cx="352675" cy="355375"/>
            <a:chOff x="-31809525" y="3192625"/>
            <a:chExt cx="290650" cy="292875"/>
          </a:xfrm>
        </p:grpSpPr>
        <p:sp>
          <p:nvSpPr>
            <p:cNvPr id="7007" name="Google Shape;7007;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71"/>
          <p:cNvGrpSpPr/>
          <p:nvPr/>
        </p:nvGrpSpPr>
        <p:grpSpPr>
          <a:xfrm>
            <a:off x="2184835" y="3200258"/>
            <a:ext cx="353645" cy="355557"/>
            <a:chOff x="-31811100" y="3550975"/>
            <a:chExt cx="291450" cy="293025"/>
          </a:xfrm>
        </p:grpSpPr>
        <p:sp>
          <p:nvSpPr>
            <p:cNvPr id="7012" name="Google Shape;7012;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1"/>
          <p:cNvGrpSpPr/>
          <p:nvPr/>
        </p:nvGrpSpPr>
        <p:grpSpPr>
          <a:xfrm>
            <a:off x="2178631" y="3664562"/>
            <a:ext cx="366052" cy="356831"/>
            <a:chOff x="-31817400" y="3910025"/>
            <a:chExt cx="301675" cy="294075"/>
          </a:xfrm>
        </p:grpSpPr>
        <p:sp>
          <p:nvSpPr>
            <p:cNvPr id="7020" name="Google Shape;7020;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1"/>
          <p:cNvGrpSpPr/>
          <p:nvPr/>
        </p:nvGrpSpPr>
        <p:grpSpPr>
          <a:xfrm>
            <a:off x="3970259" y="3200743"/>
            <a:ext cx="354616" cy="354586"/>
            <a:chOff x="-30354000" y="3569100"/>
            <a:chExt cx="292250" cy="292225"/>
          </a:xfrm>
        </p:grpSpPr>
        <p:sp>
          <p:nvSpPr>
            <p:cNvPr id="7024" name="Google Shape;7024;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71"/>
          <p:cNvGrpSpPr/>
          <p:nvPr/>
        </p:nvGrpSpPr>
        <p:grpSpPr>
          <a:xfrm>
            <a:off x="1748837" y="1380546"/>
            <a:ext cx="342148" cy="353645"/>
            <a:chOff x="-35118325" y="3202075"/>
            <a:chExt cx="281975" cy="291450"/>
          </a:xfrm>
        </p:grpSpPr>
        <p:sp>
          <p:nvSpPr>
            <p:cNvPr id="7031" name="Google Shape;7031;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71"/>
          <p:cNvGrpSpPr/>
          <p:nvPr/>
        </p:nvGrpSpPr>
        <p:grpSpPr>
          <a:xfrm>
            <a:off x="1742618" y="1821799"/>
            <a:ext cx="354586" cy="353221"/>
            <a:chOff x="-35123050" y="3561225"/>
            <a:chExt cx="292225" cy="291100"/>
          </a:xfrm>
        </p:grpSpPr>
        <p:sp>
          <p:nvSpPr>
            <p:cNvPr id="7036" name="Google Shape;7036;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1784677" y="2256940"/>
            <a:ext cx="270467" cy="353615"/>
            <a:chOff x="-35089175" y="3919600"/>
            <a:chExt cx="222900" cy="291425"/>
          </a:xfrm>
        </p:grpSpPr>
        <p:sp>
          <p:nvSpPr>
            <p:cNvPr id="7039" name="Google Shape;7039;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1"/>
          <p:cNvGrpSpPr/>
          <p:nvPr/>
        </p:nvGrpSpPr>
        <p:grpSpPr>
          <a:xfrm>
            <a:off x="3981673" y="1380303"/>
            <a:ext cx="336445" cy="354131"/>
            <a:chOff x="-33277650" y="3226875"/>
            <a:chExt cx="277275" cy="291850"/>
          </a:xfrm>
        </p:grpSpPr>
        <p:sp>
          <p:nvSpPr>
            <p:cNvPr id="7042" name="Google Shape;7042;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71"/>
          <p:cNvGrpSpPr/>
          <p:nvPr/>
        </p:nvGrpSpPr>
        <p:grpSpPr>
          <a:xfrm>
            <a:off x="3973073" y="1821587"/>
            <a:ext cx="353645" cy="353645"/>
            <a:chOff x="-33286325" y="3586425"/>
            <a:chExt cx="291450" cy="291450"/>
          </a:xfrm>
        </p:grpSpPr>
        <p:sp>
          <p:nvSpPr>
            <p:cNvPr id="7050" name="Google Shape;7050;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1"/>
          <p:cNvGrpSpPr/>
          <p:nvPr/>
        </p:nvGrpSpPr>
        <p:grpSpPr>
          <a:xfrm>
            <a:off x="3973073" y="2255969"/>
            <a:ext cx="353645" cy="355557"/>
            <a:chOff x="-33286325" y="3944800"/>
            <a:chExt cx="291450" cy="293025"/>
          </a:xfrm>
        </p:grpSpPr>
        <p:sp>
          <p:nvSpPr>
            <p:cNvPr id="7056" name="Google Shape;7056;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1"/>
          <p:cNvGrpSpPr/>
          <p:nvPr/>
        </p:nvGrpSpPr>
        <p:grpSpPr>
          <a:xfrm>
            <a:off x="2631470" y="2729129"/>
            <a:ext cx="353645" cy="356527"/>
            <a:chOff x="-31452725" y="3191825"/>
            <a:chExt cx="291450" cy="293825"/>
          </a:xfrm>
        </p:grpSpPr>
        <p:sp>
          <p:nvSpPr>
            <p:cNvPr id="7061" name="Google Shape;7061;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1"/>
          <p:cNvGrpSpPr/>
          <p:nvPr/>
        </p:nvGrpSpPr>
        <p:grpSpPr>
          <a:xfrm>
            <a:off x="2631000" y="3200744"/>
            <a:ext cx="354586" cy="354586"/>
            <a:chOff x="-31452725" y="3551775"/>
            <a:chExt cx="292225" cy="292225"/>
          </a:xfrm>
        </p:grpSpPr>
        <p:sp>
          <p:nvSpPr>
            <p:cNvPr id="7066" name="Google Shape;7066;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1"/>
          <p:cNvGrpSpPr/>
          <p:nvPr/>
        </p:nvGrpSpPr>
        <p:grpSpPr>
          <a:xfrm>
            <a:off x="2629559" y="3664729"/>
            <a:ext cx="357468" cy="356497"/>
            <a:chOff x="-31455100" y="3909350"/>
            <a:chExt cx="294600" cy="293800"/>
          </a:xfrm>
        </p:grpSpPr>
        <p:sp>
          <p:nvSpPr>
            <p:cNvPr id="7071" name="Google Shape;7071;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71"/>
          <p:cNvGrpSpPr/>
          <p:nvPr/>
        </p:nvGrpSpPr>
        <p:grpSpPr>
          <a:xfrm>
            <a:off x="3970744" y="3665684"/>
            <a:ext cx="353645" cy="354586"/>
            <a:chOff x="-30345325" y="3918800"/>
            <a:chExt cx="291450" cy="292225"/>
          </a:xfrm>
        </p:grpSpPr>
        <p:sp>
          <p:nvSpPr>
            <p:cNvPr id="7074" name="Google Shape;7074;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1"/>
          <p:cNvGrpSpPr/>
          <p:nvPr/>
        </p:nvGrpSpPr>
        <p:grpSpPr>
          <a:xfrm>
            <a:off x="2200736" y="1380546"/>
            <a:ext cx="332593" cy="353645"/>
            <a:chOff x="-34755225" y="3202075"/>
            <a:chExt cx="274100" cy="291450"/>
          </a:xfrm>
        </p:grpSpPr>
        <p:sp>
          <p:nvSpPr>
            <p:cNvPr id="7080" name="Google Shape;7080;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1"/>
          <p:cNvGrpSpPr/>
          <p:nvPr/>
        </p:nvGrpSpPr>
        <p:grpSpPr>
          <a:xfrm>
            <a:off x="2190209" y="1821587"/>
            <a:ext cx="353645" cy="353645"/>
            <a:chOff x="-34763900" y="3561225"/>
            <a:chExt cx="291450" cy="291450"/>
          </a:xfrm>
        </p:grpSpPr>
        <p:sp>
          <p:nvSpPr>
            <p:cNvPr id="7088" name="Google Shape;7088;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1" name="Google Shape;7091;p7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2" name="Google Shape;7092;p71"/>
          <p:cNvGrpSpPr/>
          <p:nvPr/>
        </p:nvGrpSpPr>
        <p:grpSpPr>
          <a:xfrm>
            <a:off x="845106" y="2730099"/>
            <a:ext cx="354586" cy="354586"/>
            <a:chOff x="-32927950" y="3227275"/>
            <a:chExt cx="292225" cy="292225"/>
          </a:xfrm>
        </p:grpSpPr>
        <p:sp>
          <p:nvSpPr>
            <p:cNvPr id="7093" name="Google Shape;7093;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1"/>
          <p:cNvGrpSpPr/>
          <p:nvPr/>
        </p:nvGrpSpPr>
        <p:grpSpPr>
          <a:xfrm>
            <a:off x="844621" y="3201213"/>
            <a:ext cx="355557" cy="353645"/>
            <a:chOff x="-32927950" y="3586425"/>
            <a:chExt cx="293025" cy="291450"/>
          </a:xfrm>
        </p:grpSpPr>
        <p:sp>
          <p:nvSpPr>
            <p:cNvPr id="7099" name="Google Shape;7099;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71"/>
          <p:cNvGrpSpPr/>
          <p:nvPr/>
        </p:nvGrpSpPr>
        <p:grpSpPr>
          <a:xfrm>
            <a:off x="845106" y="3665198"/>
            <a:ext cx="354586" cy="355557"/>
            <a:chOff x="-32927950" y="3944800"/>
            <a:chExt cx="292225" cy="293025"/>
          </a:xfrm>
        </p:grpSpPr>
        <p:sp>
          <p:nvSpPr>
            <p:cNvPr id="7105" name="Google Shape;7105;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3073898" y="2730449"/>
            <a:ext cx="354586" cy="353888"/>
            <a:chOff x="-31094350" y="3194000"/>
            <a:chExt cx="292225" cy="291650"/>
          </a:xfrm>
        </p:grpSpPr>
        <p:sp>
          <p:nvSpPr>
            <p:cNvPr id="7115" name="Google Shape;7115;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3074368" y="3200941"/>
            <a:ext cx="353645" cy="354191"/>
            <a:chOff x="-31093575" y="3552550"/>
            <a:chExt cx="291450" cy="291900"/>
          </a:xfrm>
        </p:grpSpPr>
        <p:sp>
          <p:nvSpPr>
            <p:cNvPr id="7124" name="Google Shape;7124;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1"/>
          <p:cNvGrpSpPr/>
          <p:nvPr/>
        </p:nvGrpSpPr>
        <p:grpSpPr>
          <a:xfrm>
            <a:off x="3074368" y="3666169"/>
            <a:ext cx="353645" cy="353615"/>
            <a:chOff x="-31093575" y="3911725"/>
            <a:chExt cx="291450" cy="291425"/>
          </a:xfrm>
        </p:grpSpPr>
        <p:sp>
          <p:nvSpPr>
            <p:cNvPr id="7129" name="Google Shape;7129;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1"/>
          <p:cNvGrpSpPr/>
          <p:nvPr/>
        </p:nvGrpSpPr>
        <p:grpSpPr>
          <a:xfrm>
            <a:off x="2183798" y="4123136"/>
            <a:ext cx="356497" cy="354586"/>
            <a:chOff x="-29946000" y="3183175"/>
            <a:chExt cx="293800" cy="292225"/>
          </a:xfrm>
        </p:grpSpPr>
        <p:sp>
          <p:nvSpPr>
            <p:cNvPr id="7132" name="Google Shape;7132;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1"/>
          <p:cNvGrpSpPr/>
          <p:nvPr/>
        </p:nvGrpSpPr>
        <p:grpSpPr>
          <a:xfrm>
            <a:off x="2628330" y="1380289"/>
            <a:ext cx="358408" cy="354161"/>
            <a:chOff x="-34408675" y="3202075"/>
            <a:chExt cx="295375" cy="291875"/>
          </a:xfrm>
        </p:grpSpPr>
        <p:sp>
          <p:nvSpPr>
            <p:cNvPr id="7139" name="Google Shape;7139;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1"/>
          <p:cNvGrpSpPr/>
          <p:nvPr/>
        </p:nvGrpSpPr>
        <p:grpSpPr>
          <a:xfrm>
            <a:off x="2630241" y="1820283"/>
            <a:ext cx="354586" cy="356254"/>
            <a:chOff x="-34405525" y="3558075"/>
            <a:chExt cx="292225" cy="293600"/>
          </a:xfrm>
        </p:grpSpPr>
        <p:sp>
          <p:nvSpPr>
            <p:cNvPr id="7144" name="Google Shape;7144;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1"/>
          <p:cNvGrpSpPr/>
          <p:nvPr/>
        </p:nvGrpSpPr>
        <p:grpSpPr>
          <a:xfrm>
            <a:off x="2629755" y="2256940"/>
            <a:ext cx="355557" cy="353615"/>
            <a:chOff x="-34406325" y="3919600"/>
            <a:chExt cx="293025" cy="291425"/>
          </a:xfrm>
        </p:grpSpPr>
        <p:sp>
          <p:nvSpPr>
            <p:cNvPr id="7148" name="Google Shape;7148;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71"/>
          <p:cNvGrpSpPr/>
          <p:nvPr/>
        </p:nvGrpSpPr>
        <p:grpSpPr>
          <a:xfrm>
            <a:off x="1293653" y="2736303"/>
            <a:ext cx="353645" cy="342179"/>
            <a:chOff x="-32568800" y="3232000"/>
            <a:chExt cx="291450" cy="282000"/>
          </a:xfrm>
        </p:grpSpPr>
        <p:sp>
          <p:nvSpPr>
            <p:cNvPr id="7156" name="Google Shape;7156;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1"/>
          <p:cNvGrpSpPr/>
          <p:nvPr/>
        </p:nvGrpSpPr>
        <p:grpSpPr>
          <a:xfrm>
            <a:off x="1293183" y="3201213"/>
            <a:ext cx="354586" cy="353645"/>
            <a:chOff x="-32569575" y="3586425"/>
            <a:chExt cx="292225" cy="291450"/>
          </a:xfrm>
        </p:grpSpPr>
        <p:sp>
          <p:nvSpPr>
            <p:cNvPr id="7159" name="Google Shape;7159;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1"/>
          <p:cNvGrpSpPr/>
          <p:nvPr/>
        </p:nvGrpSpPr>
        <p:grpSpPr>
          <a:xfrm>
            <a:off x="1284098" y="3665805"/>
            <a:ext cx="372756" cy="354343"/>
            <a:chOff x="-32576675" y="3944600"/>
            <a:chExt cx="307200" cy="292025"/>
          </a:xfrm>
        </p:grpSpPr>
        <p:sp>
          <p:nvSpPr>
            <p:cNvPr id="7162" name="Google Shape;7162;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71"/>
          <p:cNvGrpSpPr/>
          <p:nvPr/>
        </p:nvGrpSpPr>
        <p:grpSpPr>
          <a:xfrm>
            <a:off x="3529065" y="2730100"/>
            <a:ext cx="354586" cy="354586"/>
            <a:chOff x="-30735200" y="3192625"/>
            <a:chExt cx="292225" cy="292225"/>
          </a:xfrm>
        </p:grpSpPr>
        <p:sp>
          <p:nvSpPr>
            <p:cNvPr id="7165" name="Google Shape;7165;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1"/>
          <p:cNvGrpSpPr/>
          <p:nvPr/>
        </p:nvGrpSpPr>
        <p:grpSpPr>
          <a:xfrm>
            <a:off x="3529065" y="3201532"/>
            <a:ext cx="354586" cy="353008"/>
            <a:chOff x="-30735200" y="3552550"/>
            <a:chExt cx="292225" cy="290925"/>
          </a:xfrm>
        </p:grpSpPr>
        <p:sp>
          <p:nvSpPr>
            <p:cNvPr id="7173" name="Google Shape;7173;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1"/>
          <p:cNvGrpSpPr/>
          <p:nvPr/>
        </p:nvGrpSpPr>
        <p:grpSpPr>
          <a:xfrm>
            <a:off x="3529065" y="3666154"/>
            <a:ext cx="354586" cy="353645"/>
            <a:chOff x="-30735200" y="3910925"/>
            <a:chExt cx="292225" cy="291450"/>
          </a:xfrm>
        </p:grpSpPr>
        <p:sp>
          <p:nvSpPr>
            <p:cNvPr id="7176" name="Google Shape;7176;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7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71"/>
          <p:cNvGrpSpPr/>
          <p:nvPr/>
        </p:nvGrpSpPr>
        <p:grpSpPr>
          <a:xfrm>
            <a:off x="4882910" y="1379021"/>
            <a:ext cx="358971" cy="359224"/>
            <a:chOff x="-57956275" y="3197925"/>
            <a:chExt cx="319000" cy="319225"/>
          </a:xfrm>
        </p:grpSpPr>
        <p:sp>
          <p:nvSpPr>
            <p:cNvPr id="7180" name="Google Shape;7180;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1"/>
          <p:cNvGrpSpPr/>
          <p:nvPr/>
        </p:nvGrpSpPr>
        <p:grpSpPr>
          <a:xfrm>
            <a:off x="4905064" y="1835446"/>
            <a:ext cx="314662" cy="358971"/>
            <a:chOff x="-57940525" y="3590375"/>
            <a:chExt cx="279625" cy="319000"/>
          </a:xfrm>
        </p:grpSpPr>
        <p:sp>
          <p:nvSpPr>
            <p:cNvPr id="7188" name="Google Shape;7188;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71"/>
          <p:cNvGrpSpPr/>
          <p:nvPr/>
        </p:nvGrpSpPr>
        <p:grpSpPr>
          <a:xfrm>
            <a:off x="4875945" y="2276817"/>
            <a:ext cx="358099" cy="358999"/>
            <a:chOff x="-57959425" y="3982600"/>
            <a:chExt cx="318225" cy="319025"/>
          </a:xfrm>
        </p:grpSpPr>
        <p:sp>
          <p:nvSpPr>
            <p:cNvPr id="7194" name="Google Shape;7194;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1"/>
          <p:cNvGrpSpPr/>
          <p:nvPr/>
        </p:nvGrpSpPr>
        <p:grpSpPr>
          <a:xfrm>
            <a:off x="7076112" y="1380146"/>
            <a:ext cx="357226" cy="357226"/>
            <a:chOff x="-55987225" y="3198925"/>
            <a:chExt cx="317450" cy="317450"/>
          </a:xfrm>
        </p:grpSpPr>
        <p:sp>
          <p:nvSpPr>
            <p:cNvPr id="7199" name="Google Shape;7199;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1"/>
          <p:cNvGrpSpPr/>
          <p:nvPr/>
        </p:nvGrpSpPr>
        <p:grpSpPr>
          <a:xfrm>
            <a:off x="7076112" y="1836178"/>
            <a:ext cx="357226" cy="357367"/>
            <a:chOff x="-55987225" y="3591025"/>
            <a:chExt cx="317450" cy="317575"/>
          </a:xfrm>
        </p:grpSpPr>
        <p:sp>
          <p:nvSpPr>
            <p:cNvPr id="7204" name="Google Shape;7204;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1"/>
          <p:cNvGrpSpPr/>
          <p:nvPr/>
        </p:nvGrpSpPr>
        <p:grpSpPr>
          <a:xfrm>
            <a:off x="7090027" y="2276817"/>
            <a:ext cx="358999" cy="358999"/>
            <a:chOff x="-55988800" y="3982600"/>
            <a:chExt cx="319025" cy="319025"/>
          </a:xfrm>
        </p:grpSpPr>
        <p:sp>
          <p:nvSpPr>
            <p:cNvPr id="7210" name="Google Shape;7210;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1"/>
          <p:cNvGrpSpPr/>
          <p:nvPr/>
        </p:nvGrpSpPr>
        <p:grpSpPr>
          <a:xfrm>
            <a:off x="5748546" y="2734774"/>
            <a:ext cx="356326" cy="358971"/>
            <a:chOff x="-54026025" y="3192625"/>
            <a:chExt cx="316650" cy="319000"/>
          </a:xfrm>
        </p:grpSpPr>
        <p:sp>
          <p:nvSpPr>
            <p:cNvPr id="7216" name="Google Shape;7216;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4" name="Google Shape;7224;p71"/>
          <p:cNvGrpSpPr/>
          <p:nvPr/>
        </p:nvGrpSpPr>
        <p:grpSpPr>
          <a:xfrm>
            <a:off x="5768492" y="3205748"/>
            <a:ext cx="316434" cy="358099"/>
            <a:chOff x="-54007925" y="3584850"/>
            <a:chExt cx="281200" cy="318225"/>
          </a:xfrm>
        </p:grpSpPr>
        <p:sp>
          <p:nvSpPr>
            <p:cNvPr id="7225" name="Google Shape;7225;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1"/>
          <p:cNvGrpSpPr/>
          <p:nvPr/>
        </p:nvGrpSpPr>
        <p:grpSpPr>
          <a:xfrm>
            <a:off x="5768492" y="3667633"/>
            <a:ext cx="316434" cy="358914"/>
            <a:chOff x="-54007925" y="3975575"/>
            <a:chExt cx="281200" cy="318950"/>
          </a:xfrm>
        </p:grpSpPr>
        <p:sp>
          <p:nvSpPr>
            <p:cNvPr id="7232" name="Google Shape;7232;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1"/>
          <p:cNvGrpSpPr/>
          <p:nvPr/>
        </p:nvGrpSpPr>
        <p:grpSpPr>
          <a:xfrm>
            <a:off x="8003359" y="2752104"/>
            <a:ext cx="274770" cy="358492"/>
            <a:chOff x="-52005775" y="3208025"/>
            <a:chExt cx="244175" cy="318575"/>
          </a:xfrm>
        </p:grpSpPr>
        <p:sp>
          <p:nvSpPr>
            <p:cNvPr id="7237" name="Google Shape;7237;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1"/>
          <p:cNvGrpSpPr/>
          <p:nvPr/>
        </p:nvGrpSpPr>
        <p:grpSpPr>
          <a:xfrm>
            <a:off x="5309825" y="1380146"/>
            <a:ext cx="358099" cy="358099"/>
            <a:chOff x="-57568775" y="3198925"/>
            <a:chExt cx="318225" cy="318225"/>
          </a:xfrm>
        </p:grpSpPr>
        <p:sp>
          <p:nvSpPr>
            <p:cNvPr id="7249" name="Google Shape;7249;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71"/>
          <p:cNvGrpSpPr/>
          <p:nvPr/>
        </p:nvGrpSpPr>
        <p:grpSpPr>
          <a:xfrm>
            <a:off x="5331543" y="1835446"/>
            <a:ext cx="314662" cy="358099"/>
            <a:chOff x="-57549075" y="3590375"/>
            <a:chExt cx="279625" cy="318225"/>
          </a:xfrm>
        </p:grpSpPr>
        <p:sp>
          <p:nvSpPr>
            <p:cNvPr id="7256" name="Google Shape;7256;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1"/>
          <p:cNvGrpSpPr/>
          <p:nvPr/>
        </p:nvGrpSpPr>
        <p:grpSpPr>
          <a:xfrm>
            <a:off x="5323740" y="2276817"/>
            <a:ext cx="359871" cy="359871"/>
            <a:chOff x="-57570350" y="3982600"/>
            <a:chExt cx="319800" cy="319800"/>
          </a:xfrm>
        </p:grpSpPr>
        <p:sp>
          <p:nvSpPr>
            <p:cNvPr id="7261" name="Google Shape;7261;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1"/>
          <p:cNvGrpSpPr/>
          <p:nvPr/>
        </p:nvGrpSpPr>
        <p:grpSpPr>
          <a:xfrm>
            <a:off x="7538779" y="1379246"/>
            <a:ext cx="314662" cy="358999"/>
            <a:chOff x="-55576850" y="3198125"/>
            <a:chExt cx="279625" cy="319025"/>
          </a:xfrm>
        </p:grpSpPr>
        <p:sp>
          <p:nvSpPr>
            <p:cNvPr id="7266" name="Google Shape;7266;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1"/>
          <p:cNvGrpSpPr/>
          <p:nvPr/>
        </p:nvGrpSpPr>
        <p:grpSpPr>
          <a:xfrm>
            <a:off x="7516174" y="1835221"/>
            <a:ext cx="359871" cy="358324"/>
            <a:chOff x="-55596550" y="3590175"/>
            <a:chExt cx="319800" cy="318425"/>
          </a:xfrm>
        </p:grpSpPr>
        <p:sp>
          <p:nvSpPr>
            <p:cNvPr id="7271" name="Google Shape;7271;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1"/>
          <p:cNvGrpSpPr/>
          <p:nvPr/>
        </p:nvGrpSpPr>
        <p:grpSpPr>
          <a:xfrm>
            <a:off x="7531412" y="2276564"/>
            <a:ext cx="358999" cy="359252"/>
            <a:chOff x="-55595775" y="3982375"/>
            <a:chExt cx="319025" cy="319250"/>
          </a:xfrm>
        </p:grpSpPr>
        <p:sp>
          <p:nvSpPr>
            <p:cNvPr id="7276" name="Google Shape;7276;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1"/>
          <p:cNvGrpSpPr/>
          <p:nvPr/>
        </p:nvGrpSpPr>
        <p:grpSpPr>
          <a:xfrm>
            <a:off x="6188595" y="2734774"/>
            <a:ext cx="358999" cy="358099"/>
            <a:chOff x="-53635375" y="3192625"/>
            <a:chExt cx="319025" cy="318225"/>
          </a:xfrm>
        </p:grpSpPr>
        <p:sp>
          <p:nvSpPr>
            <p:cNvPr id="7283" name="Google Shape;7283;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1"/>
          <p:cNvGrpSpPr/>
          <p:nvPr/>
        </p:nvGrpSpPr>
        <p:grpSpPr>
          <a:xfrm>
            <a:off x="6210763" y="3205748"/>
            <a:ext cx="314662" cy="358999"/>
            <a:chOff x="-53615675" y="3584850"/>
            <a:chExt cx="279625" cy="319025"/>
          </a:xfrm>
        </p:grpSpPr>
        <p:sp>
          <p:nvSpPr>
            <p:cNvPr id="7287" name="Google Shape;7287;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1"/>
          <p:cNvGrpSpPr/>
          <p:nvPr/>
        </p:nvGrpSpPr>
        <p:grpSpPr>
          <a:xfrm>
            <a:off x="6188609" y="3668674"/>
            <a:ext cx="358971" cy="357874"/>
            <a:chOff x="-53634575" y="3976500"/>
            <a:chExt cx="319000" cy="318025"/>
          </a:xfrm>
        </p:grpSpPr>
        <p:sp>
          <p:nvSpPr>
            <p:cNvPr id="7291" name="Google Shape;7291;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1"/>
          <p:cNvGrpSpPr/>
          <p:nvPr/>
        </p:nvGrpSpPr>
        <p:grpSpPr>
          <a:xfrm>
            <a:off x="7983413" y="3211628"/>
            <a:ext cx="314662" cy="358436"/>
            <a:chOff x="-52023900" y="3590075"/>
            <a:chExt cx="279625" cy="318525"/>
          </a:xfrm>
        </p:grpSpPr>
        <p:sp>
          <p:nvSpPr>
            <p:cNvPr id="7300" name="Google Shape;7300;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1"/>
          <p:cNvGrpSpPr/>
          <p:nvPr/>
        </p:nvGrpSpPr>
        <p:grpSpPr>
          <a:xfrm>
            <a:off x="5746654" y="1380146"/>
            <a:ext cx="358971" cy="358971"/>
            <a:chOff x="-57173375" y="3198925"/>
            <a:chExt cx="319000" cy="319000"/>
          </a:xfrm>
        </p:grpSpPr>
        <p:sp>
          <p:nvSpPr>
            <p:cNvPr id="7308" name="Google Shape;7308;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1"/>
          <p:cNvGrpSpPr/>
          <p:nvPr/>
        </p:nvGrpSpPr>
        <p:grpSpPr>
          <a:xfrm>
            <a:off x="5747541" y="1857587"/>
            <a:ext cx="357198" cy="314690"/>
            <a:chOff x="-57176525" y="3610050"/>
            <a:chExt cx="317425" cy="279650"/>
          </a:xfrm>
        </p:grpSpPr>
        <p:sp>
          <p:nvSpPr>
            <p:cNvPr id="7313" name="Google Shape;7313;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1"/>
          <p:cNvGrpSpPr/>
          <p:nvPr/>
        </p:nvGrpSpPr>
        <p:grpSpPr>
          <a:xfrm>
            <a:off x="7957995" y="1380146"/>
            <a:ext cx="358099" cy="356326"/>
            <a:chOff x="-55202750" y="3198925"/>
            <a:chExt cx="318225" cy="316650"/>
          </a:xfrm>
        </p:grpSpPr>
        <p:sp>
          <p:nvSpPr>
            <p:cNvPr id="7319" name="Google Shape;7319;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1"/>
          <p:cNvGrpSpPr/>
          <p:nvPr/>
        </p:nvGrpSpPr>
        <p:grpSpPr>
          <a:xfrm>
            <a:off x="7968629" y="1835446"/>
            <a:ext cx="336830" cy="358099"/>
            <a:chOff x="-55194875" y="3590375"/>
            <a:chExt cx="299325" cy="318225"/>
          </a:xfrm>
        </p:grpSpPr>
        <p:sp>
          <p:nvSpPr>
            <p:cNvPr id="7322" name="Google Shape;7322;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71"/>
          <p:cNvGrpSpPr/>
          <p:nvPr/>
        </p:nvGrpSpPr>
        <p:grpSpPr>
          <a:xfrm>
            <a:off x="7973247" y="2277717"/>
            <a:ext cx="357198" cy="357198"/>
            <a:chOff x="-55203525" y="3983400"/>
            <a:chExt cx="317425" cy="317425"/>
          </a:xfrm>
        </p:grpSpPr>
        <p:sp>
          <p:nvSpPr>
            <p:cNvPr id="7328" name="Google Shape;7328;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1"/>
          <p:cNvGrpSpPr/>
          <p:nvPr/>
        </p:nvGrpSpPr>
        <p:grpSpPr>
          <a:xfrm>
            <a:off x="6639727" y="2734774"/>
            <a:ext cx="335930" cy="358971"/>
            <a:chOff x="-53232900" y="3192625"/>
            <a:chExt cx="298525" cy="319000"/>
          </a:xfrm>
        </p:grpSpPr>
        <p:sp>
          <p:nvSpPr>
            <p:cNvPr id="7332" name="Google Shape;7332;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1"/>
          <p:cNvGrpSpPr/>
          <p:nvPr/>
        </p:nvGrpSpPr>
        <p:grpSpPr>
          <a:xfrm>
            <a:off x="6629093" y="3205748"/>
            <a:ext cx="357198" cy="356326"/>
            <a:chOff x="-53242350" y="3584850"/>
            <a:chExt cx="317425" cy="316650"/>
          </a:xfrm>
        </p:grpSpPr>
        <p:sp>
          <p:nvSpPr>
            <p:cNvPr id="7341" name="Google Shape;7341;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1"/>
          <p:cNvGrpSpPr/>
          <p:nvPr/>
        </p:nvGrpSpPr>
        <p:grpSpPr>
          <a:xfrm>
            <a:off x="6650362" y="3668449"/>
            <a:ext cx="314662" cy="358999"/>
            <a:chOff x="-53224225" y="3976300"/>
            <a:chExt cx="279625" cy="319025"/>
          </a:xfrm>
        </p:grpSpPr>
        <p:sp>
          <p:nvSpPr>
            <p:cNvPr id="7347" name="Google Shape;7347;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1"/>
          <p:cNvGrpSpPr/>
          <p:nvPr/>
        </p:nvGrpSpPr>
        <p:grpSpPr>
          <a:xfrm>
            <a:off x="7961258" y="3676129"/>
            <a:ext cx="358971" cy="358408"/>
            <a:chOff x="-52043575" y="3983125"/>
            <a:chExt cx="319000" cy="318500"/>
          </a:xfrm>
        </p:grpSpPr>
        <p:sp>
          <p:nvSpPr>
            <p:cNvPr id="7355" name="Google Shape;7355;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1"/>
          <p:cNvGrpSpPr/>
          <p:nvPr/>
        </p:nvGrpSpPr>
        <p:grpSpPr>
          <a:xfrm>
            <a:off x="6215199" y="1380146"/>
            <a:ext cx="314662" cy="358971"/>
            <a:chOff x="-56766175" y="3198925"/>
            <a:chExt cx="279625" cy="319000"/>
          </a:xfrm>
        </p:grpSpPr>
        <p:sp>
          <p:nvSpPr>
            <p:cNvPr id="7365" name="Google Shape;7365;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1"/>
          <p:cNvGrpSpPr/>
          <p:nvPr/>
        </p:nvGrpSpPr>
        <p:grpSpPr>
          <a:xfrm>
            <a:off x="6214313" y="1835446"/>
            <a:ext cx="316434" cy="358099"/>
            <a:chOff x="-56766175" y="3590375"/>
            <a:chExt cx="281200" cy="318225"/>
          </a:xfrm>
        </p:grpSpPr>
        <p:sp>
          <p:nvSpPr>
            <p:cNvPr id="7373" name="Google Shape;7373;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1"/>
          <p:cNvGrpSpPr/>
          <p:nvPr/>
        </p:nvGrpSpPr>
        <p:grpSpPr>
          <a:xfrm>
            <a:off x="6251269" y="2276817"/>
            <a:ext cx="272126" cy="358099"/>
            <a:chOff x="-56747275" y="3982600"/>
            <a:chExt cx="241825" cy="318225"/>
          </a:xfrm>
        </p:grpSpPr>
        <p:sp>
          <p:nvSpPr>
            <p:cNvPr id="7378" name="Google Shape;7378;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71"/>
          <p:cNvGrpSpPr/>
          <p:nvPr/>
        </p:nvGrpSpPr>
        <p:grpSpPr>
          <a:xfrm>
            <a:off x="4859020" y="3219055"/>
            <a:ext cx="358999" cy="342991"/>
            <a:chOff x="-54812875" y="3596675"/>
            <a:chExt cx="319025" cy="304800"/>
          </a:xfrm>
        </p:grpSpPr>
        <p:sp>
          <p:nvSpPr>
            <p:cNvPr id="7386" name="Google Shape;7386;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7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5" name="Google Shape;7395;p71"/>
          <p:cNvGrpSpPr/>
          <p:nvPr/>
        </p:nvGrpSpPr>
        <p:grpSpPr>
          <a:xfrm>
            <a:off x="4881188" y="3675538"/>
            <a:ext cx="314662" cy="358099"/>
            <a:chOff x="-54793175" y="3982600"/>
            <a:chExt cx="279625" cy="318225"/>
          </a:xfrm>
        </p:grpSpPr>
        <p:sp>
          <p:nvSpPr>
            <p:cNvPr id="7396" name="Google Shape;7396;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71"/>
          <p:cNvGrpSpPr/>
          <p:nvPr/>
        </p:nvGrpSpPr>
        <p:grpSpPr>
          <a:xfrm>
            <a:off x="7092647" y="2734774"/>
            <a:ext cx="314662" cy="358099"/>
            <a:chOff x="-52832000" y="3192625"/>
            <a:chExt cx="279625" cy="318225"/>
          </a:xfrm>
        </p:grpSpPr>
        <p:sp>
          <p:nvSpPr>
            <p:cNvPr id="7404" name="Google Shape;7404;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1"/>
          <p:cNvGrpSpPr/>
          <p:nvPr/>
        </p:nvGrpSpPr>
        <p:grpSpPr>
          <a:xfrm>
            <a:off x="5779179" y="2276142"/>
            <a:ext cx="323524" cy="358774"/>
            <a:chOff x="-57162350" y="3982000"/>
            <a:chExt cx="287500" cy="318825"/>
          </a:xfrm>
        </p:grpSpPr>
        <p:sp>
          <p:nvSpPr>
            <p:cNvPr id="7413" name="Google Shape;7413;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1"/>
          <p:cNvGrpSpPr/>
          <p:nvPr/>
        </p:nvGrpSpPr>
        <p:grpSpPr>
          <a:xfrm>
            <a:off x="7070492" y="3206648"/>
            <a:ext cx="358971" cy="357198"/>
            <a:chOff x="-52851675" y="3585650"/>
            <a:chExt cx="319000" cy="317425"/>
          </a:xfrm>
        </p:grpSpPr>
        <p:sp>
          <p:nvSpPr>
            <p:cNvPr id="7422" name="Google Shape;742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8" name="Google Shape;7428;p71"/>
          <p:cNvGrpSpPr/>
          <p:nvPr/>
        </p:nvGrpSpPr>
        <p:grpSpPr>
          <a:xfrm>
            <a:off x="7092647" y="3668449"/>
            <a:ext cx="314662" cy="358999"/>
            <a:chOff x="-52832000" y="3976300"/>
            <a:chExt cx="279625" cy="319025"/>
          </a:xfrm>
        </p:grpSpPr>
        <p:sp>
          <p:nvSpPr>
            <p:cNvPr id="7429" name="Google Shape;742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1"/>
          <p:cNvGrpSpPr/>
          <p:nvPr/>
        </p:nvGrpSpPr>
        <p:grpSpPr>
          <a:xfrm>
            <a:off x="6209853" y="4123097"/>
            <a:ext cx="316434" cy="358099"/>
            <a:chOff x="-51633225" y="3198925"/>
            <a:chExt cx="281200" cy="318225"/>
          </a:xfrm>
        </p:grpSpPr>
        <p:sp>
          <p:nvSpPr>
            <p:cNvPr id="7435" name="Google Shape;743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1"/>
          <p:cNvGrpSpPr/>
          <p:nvPr/>
        </p:nvGrpSpPr>
        <p:grpSpPr>
          <a:xfrm>
            <a:off x="6628676" y="1381018"/>
            <a:ext cx="365188" cy="357226"/>
            <a:chOff x="-56396775" y="3199700"/>
            <a:chExt cx="324525" cy="317450"/>
          </a:xfrm>
        </p:grpSpPr>
        <p:sp>
          <p:nvSpPr>
            <p:cNvPr id="7443" name="Google Shape;744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1"/>
          <p:cNvGrpSpPr/>
          <p:nvPr/>
        </p:nvGrpSpPr>
        <p:grpSpPr>
          <a:xfrm>
            <a:off x="6631771" y="1846953"/>
            <a:ext cx="358999" cy="335958"/>
            <a:chOff x="-56394425" y="3600600"/>
            <a:chExt cx="319025" cy="298550"/>
          </a:xfrm>
        </p:grpSpPr>
        <p:sp>
          <p:nvSpPr>
            <p:cNvPr id="7450" name="Google Shape;745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71"/>
          <p:cNvGrpSpPr/>
          <p:nvPr/>
        </p:nvGrpSpPr>
        <p:grpSpPr>
          <a:xfrm>
            <a:off x="6662538" y="2277717"/>
            <a:ext cx="327068" cy="357198"/>
            <a:chOff x="-56379450" y="3983400"/>
            <a:chExt cx="290650" cy="317425"/>
          </a:xfrm>
        </p:grpSpPr>
        <p:sp>
          <p:nvSpPr>
            <p:cNvPr id="7454" name="Google Shape;745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1"/>
          <p:cNvGrpSpPr/>
          <p:nvPr/>
        </p:nvGrpSpPr>
        <p:grpSpPr>
          <a:xfrm>
            <a:off x="5326242" y="2741864"/>
            <a:ext cx="316434" cy="358971"/>
            <a:chOff x="-54401725" y="3198925"/>
            <a:chExt cx="281200" cy="319000"/>
          </a:xfrm>
        </p:grpSpPr>
        <p:sp>
          <p:nvSpPr>
            <p:cNvPr id="7463" name="Google Shape;746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1"/>
          <p:cNvGrpSpPr/>
          <p:nvPr/>
        </p:nvGrpSpPr>
        <p:grpSpPr>
          <a:xfrm>
            <a:off x="5327128" y="3211965"/>
            <a:ext cx="314662" cy="358099"/>
            <a:chOff x="-54401725" y="3590375"/>
            <a:chExt cx="279625" cy="318225"/>
          </a:xfrm>
        </p:grpSpPr>
        <p:sp>
          <p:nvSpPr>
            <p:cNvPr id="7475" name="Google Shape;747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1"/>
          <p:cNvGrpSpPr/>
          <p:nvPr/>
        </p:nvGrpSpPr>
        <p:grpSpPr>
          <a:xfrm>
            <a:off x="5324920" y="3675538"/>
            <a:ext cx="319079" cy="358099"/>
            <a:chOff x="-54403300" y="3982600"/>
            <a:chExt cx="283550" cy="318225"/>
          </a:xfrm>
        </p:grpSpPr>
        <p:sp>
          <p:nvSpPr>
            <p:cNvPr id="7482" name="Google Shape;748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71"/>
          <p:cNvGrpSpPr/>
          <p:nvPr/>
        </p:nvGrpSpPr>
        <p:grpSpPr>
          <a:xfrm>
            <a:off x="7512313" y="2736772"/>
            <a:ext cx="356298" cy="356973"/>
            <a:chOff x="-52458650" y="3194400"/>
            <a:chExt cx="316625" cy="317225"/>
          </a:xfrm>
        </p:grpSpPr>
        <p:sp>
          <p:nvSpPr>
            <p:cNvPr id="7488" name="Google Shape;748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1"/>
          <p:cNvGrpSpPr/>
          <p:nvPr/>
        </p:nvGrpSpPr>
        <p:grpSpPr>
          <a:xfrm>
            <a:off x="4881188" y="2741864"/>
            <a:ext cx="314662" cy="358971"/>
            <a:chOff x="-54793175" y="3198925"/>
            <a:chExt cx="279625" cy="319000"/>
          </a:xfrm>
        </p:grpSpPr>
        <p:sp>
          <p:nvSpPr>
            <p:cNvPr id="7497" name="Google Shape;74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1"/>
          <p:cNvGrpSpPr/>
          <p:nvPr/>
        </p:nvGrpSpPr>
        <p:grpSpPr>
          <a:xfrm>
            <a:off x="7521611" y="3205748"/>
            <a:ext cx="337703" cy="357845"/>
            <a:chOff x="-52450000" y="3584850"/>
            <a:chExt cx="300100" cy="318000"/>
          </a:xfrm>
        </p:grpSpPr>
        <p:sp>
          <p:nvSpPr>
            <p:cNvPr id="7505" name="Google Shape;7505;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1"/>
          <p:cNvGrpSpPr/>
          <p:nvPr/>
        </p:nvGrpSpPr>
        <p:grpSpPr>
          <a:xfrm>
            <a:off x="7533131" y="3670221"/>
            <a:ext cx="314662" cy="357226"/>
            <a:chOff x="-52440550" y="3977875"/>
            <a:chExt cx="279625" cy="317450"/>
          </a:xfrm>
        </p:grpSpPr>
        <p:sp>
          <p:nvSpPr>
            <p:cNvPr id="7513" name="Google Shape;7513;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1"/>
          <p:cNvGrpSpPr/>
          <p:nvPr/>
        </p:nvGrpSpPr>
        <p:grpSpPr>
          <a:xfrm>
            <a:off x="6645066" y="4126427"/>
            <a:ext cx="314662" cy="358999"/>
            <a:chOff x="-51623775" y="3584850"/>
            <a:chExt cx="279625" cy="319025"/>
          </a:xfrm>
        </p:grpSpPr>
        <p:sp>
          <p:nvSpPr>
            <p:cNvPr id="7522" name="Google Shape;7522;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1" name="Google Shape;7531;p7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32" name="Google Shape;7532;p7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536"/>
        <p:cNvGrpSpPr/>
        <p:nvPr/>
      </p:nvGrpSpPr>
      <p:grpSpPr>
        <a:xfrm>
          <a:off x="0" y="0"/>
          <a:ext cx="0" cy="0"/>
          <a:chOff x="0" y="0"/>
          <a:chExt cx="0" cy="0"/>
        </a:xfrm>
      </p:grpSpPr>
      <p:grpSp>
        <p:nvGrpSpPr>
          <p:cNvPr id="7537" name="Google Shape;7537;p72"/>
          <p:cNvGrpSpPr/>
          <p:nvPr/>
        </p:nvGrpSpPr>
        <p:grpSpPr>
          <a:xfrm>
            <a:off x="885675" y="1386849"/>
            <a:ext cx="276003" cy="357300"/>
            <a:chOff x="-50469125" y="3183175"/>
            <a:chExt cx="233150" cy="301825"/>
          </a:xfrm>
        </p:grpSpPr>
        <p:sp>
          <p:nvSpPr>
            <p:cNvPr id="7538" name="Google Shape;7538;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2"/>
          <p:cNvGrpSpPr/>
          <p:nvPr/>
        </p:nvGrpSpPr>
        <p:grpSpPr>
          <a:xfrm>
            <a:off x="845574" y="1822251"/>
            <a:ext cx="356205" cy="355288"/>
            <a:chOff x="-50504575" y="3550975"/>
            <a:chExt cx="300900" cy="300125"/>
          </a:xfrm>
        </p:grpSpPr>
        <p:sp>
          <p:nvSpPr>
            <p:cNvPr id="7542" name="Google Shape;7542;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2"/>
          <p:cNvGrpSpPr/>
          <p:nvPr/>
        </p:nvGrpSpPr>
        <p:grpSpPr>
          <a:xfrm>
            <a:off x="845574" y="2260493"/>
            <a:ext cx="356205" cy="354341"/>
            <a:chOff x="-50503000" y="3921175"/>
            <a:chExt cx="300900" cy="299325"/>
          </a:xfrm>
        </p:grpSpPr>
        <p:sp>
          <p:nvSpPr>
            <p:cNvPr id="7547" name="Google Shape;7547;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2"/>
          <p:cNvGrpSpPr/>
          <p:nvPr/>
        </p:nvGrpSpPr>
        <p:grpSpPr>
          <a:xfrm>
            <a:off x="3049627" y="1406411"/>
            <a:ext cx="355258" cy="356205"/>
            <a:chOff x="-48630025" y="3199700"/>
            <a:chExt cx="300100" cy="300900"/>
          </a:xfrm>
        </p:grpSpPr>
        <p:sp>
          <p:nvSpPr>
            <p:cNvPr id="7553" name="Google Shape;7553;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2"/>
          <p:cNvGrpSpPr/>
          <p:nvPr/>
        </p:nvGrpSpPr>
        <p:grpSpPr>
          <a:xfrm>
            <a:off x="3049627" y="1843707"/>
            <a:ext cx="355258" cy="355258"/>
            <a:chOff x="-48630025" y="3569100"/>
            <a:chExt cx="300100" cy="300100"/>
          </a:xfrm>
        </p:grpSpPr>
        <p:sp>
          <p:nvSpPr>
            <p:cNvPr id="7557" name="Google Shape;7557;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2"/>
          <p:cNvGrpSpPr/>
          <p:nvPr/>
        </p:nvGrpSpPr>
        <p:grpSpPr>
          <a:xfrm>
            <a:off x="3050101" y="2281003"/>
            <a:ext cx="354311" cy="353394"/>
            <a:chOff x="-48629225" y="3938500"/>
            <a:chExt cx="299300" cy="298525"/>
          </a:xfrm>
        </p:grpSpPr>
        <p:sp>
          <p:nvSpPr>
            <p:cNvPr id="7568" name="Google Shape;7568;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2"/>
          <p:cNvGrpSpPr/>
          <p:nvPr/>
        </p:nvGrpSpPr>
        <p:grpSpPr>
          <a:xfrm>
            <a:off x="1785504" y="2752344"/>
            <a:ext cx="311458" cy="354341"/>
            <a:chOff x="-46762575" y="3200500"/>
            <a:chExt cx="263100" cy="299325"/>
          </a:xfrm>
        </p:grpSpPr>
        <p:sp>
          <p:nvSpPr>
            <p:cNvPr id="7573" name="Google Shape;7573;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2"/>
          <p:cNvGrpSpPr/>
          <p:nvPr/>
        </p:nvGrpSpPr>
        <p:grpSpPr>
          <a:xfrm>
            <a:off x="1763589" y="3211066"/>
            <a:ext cx="355288" cy="312375"/>
            <a:chOff x="-46779900" y="3588000"/>
            <a:chExt cx="300125" cy="263875"/>
          </a:xfrm>
        </p:grpSpPr>
        <p:sp>
          <p:nvSpPr>
            <p:cNvPr id="7579" name="Google Shape;7579;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2"/>
          <p:cNvGrpSpPr/>
          <p:nvPr/>
        </p:nvGrpSpPr>
        <p:grpSpPr>
          <a:xfrm>
            <a:off x="1764062" y="3625988"/>
            <a:ext cx="354341" cy="353394"/>
            <a:chOff x="-46779100" y="3938500"/>
            <a:chExt cx="299325" cy="298525"/>
          </a:xfrm>
        </p:grpSpPr>
        <p:sp>
          <p:nvSpPr>
            <p:cNvPr id="7584" name="Google Shape;7584;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2"/>
          <p:cNvGrpSpPr/>
          <p:nvPr/>
        </p:nvGrpSpPr>
        <p:grpSpPr>
          <a:xfrm>
            <a:off x="3971800" y="2758855"/>
            <a:ext cx="355258" cy="355288"/>
            <a:chOff x="-44924250" y="3206000"/>
            <a:chExt cx="300100" cy="300125"/>
          </a:xfrm>
        </p:grpSpPr>
        <p:sp>
          <p:nvSpPr>
            <p:cNvPr id="7587" name="Google Shape;7587;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1286286" y="1386849"/>
            <a:ext cx="355258" cy="355258"/>
            <a:chOff x="-50134375" y="3183175"/>
            <a:chExt cx="300100" cy="300100"/>
          </a:xfrm>
        </p:grpSpPr>
        <p:sp>
          <p:nvSpPr>
            <p:cNvPr id="7593" name="Google Shape;7593;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2"/>
          <p:cNvGrpSpPr/>
          <p:nvPr/>
        </p:nvGrpSpPr>
        <p:grpSpPr>
          <a:xfrm>
            <a:off x="1286286" y="1822251"/>
            <a:ext cx="355258" cy="355288"/>
            <a:chOff x="-50134375" y="3550975"/>
            <a:chExt cx="300100" cy="300125"/>
          </a:xfrm>
        </p:grpSpPr>
        <p:sp>
          <p:nvSpPr>
            <p:cNvPr id="7604" name="Google Shape;7604;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2"/>
          <p:cNvGrpSpPr/>
          <p:nvPr/>
        </p:nvGrpSpPr>
        <p:grpSpPr>
          <a:xfrm>
            <a:off x="1286286" y="2259783"/>
            <a:ext cx="355258" cy="355051"/>
            <a:chOff x="-50134375" y="3920575"/>
            <a:chExt cx="300100" cy="299925"/>
          </a:xfrm>
        </p:grpSpPr>
        <p:sp>
          <p:nvSpPr>
            <p:cNvPr id="7607" name="Google Shape;7607;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2"/>
          <p:cNvGrpSpPr/>
          <p:nvPr/>
        </p:nvGrpSpPr>
        <p:grpSpPr>
          <a:xfrm>
            <a:off x="3497010" y="1407358"/>
            <a:ext cx="357123" cy="355258"/>
            <a:chOff x="-48262200" y="3200500"/>
            <a:chExt cx="301675" cy="300100"/>
          </a:xfrm>
        </p:grpSpPr>
        <p:sp>
          <p:nvSpPr>
            <p:cNvPr id="7611" name="Google Shape;7611;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2"/>
          <p:cNvGrpSpPr/>
          <p:nvPr/>
        </p:nvGrpSpPr>
        <p:grpSpPr>
          <a:xfrm>
            <a:off x="3526383" y="1844447"/>
            <a:ext cx="298377" cy="354519"/>
            <a:chOff x="-48233050" y="3569725"/>
            <a:chExt cx="252050" cy="299475"/>
          </a:xfrm>
        </p:grpSpPr>
        <p:sp>
          <p:nvSpPr>
            <p:cNvPr id="7621" name="Google Shape;7621;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2"/>
          <p:cNvGrpSpPr/>
          <p:nvPr/>
        </p:nvGrpSpPr>
        <p:grpSpPr>
          <a:xfrm>
            <a:off x="3550148" y="2278191"/>
            <a:ext cx="250847" cy="358070"/>
            <a:chOff x="-48216525" y="3936125"/>
            <a:chExt cx="211900" cy="302475"/>
          </a:xfrm>
        </p:grpSpPr>
        <p:sp>
          <p:nvSpPr>
            <p:cNvPr id="7625" name="Google Shape;7625;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2"/>
          <p:cNvGrpSpPr/>
          <p:nvPr/>
        </p:nvGrpSpPr>
        <p:grpSpPr>
          <a:xfrm>
            <a:off x="2205866" y="2753261"/>
            <a:ext cx="355258" cy="355288"/>
            <a:chOff x="-46410500" y="3201275"/>
            <a:chExt cx="300100" cy="300125"/>
          </a:xfrm>
        </p:grpSpPr>
        <p:sp>
          <p:nvSpPr>
            <p:cNvPr id="7630" name="Google Shape;7630;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72"/>
          <p:cNvGrpSpPr/>
          <p:nvPr/>
        </p:nvGrpSpPr>
        <p:grpSpPr>
          <a:xfrm>
            <a:off x="2205866" y="3188692"/>
            <a:ext cx="355258" cy="356205"/>
            <a:chOff x="-46409700" y="3569100"/>
            <a:chExt cx="300100" cy="300900"/>
          </a:xfrm>
        </p:grpSpPr>
        <p:sp>
          <p:nvSpPr>
            <p:cNvPr id="7636" name="Google Shape;7636;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72"/>
          <p:cNvGrpSpPr/>
          <p:nvPr/>
        </p:nvGrpSpPr>
        <p:grpSpPr>
          <a:xfrm>
            <a:off x="2193747" y="3624124"/>
            <a:ext cx="379497" cy="358070"/>
            <a:chOff x="-46422300" y="3936925"/>
            <a:chExt cx="320575" cy="302475"/>
          </a:xfrm>
        </p:grpSpPr>
        <p:sp>
          <p:nvSpPr>
            <p:cNvPr id="7642" name="Google Shape;7642;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3971326" y="3178452"/>
            <a:ext cx="356205" cy="355258"/>
            <a:chOff x="-44914800" y="3560450"/>
            <a:chExt cx="300900" cy="300100"/>
          </a:xfrm>
        </p:grpSpPr>
        <p:sp>
          <p:nvSpPr>
            <p:cNvPr id="7645" name="Google Shape;7645;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2"/>
          <p:cNvGrpSpPr/>
          <p:nvPr/>
        </p:nvGrpSpPr>
        <p:grpSpPr>
          <a:xfrm>
            <a:off x="1726378" y="1387086"/>
            <a:ext cx="354311" cy="354104"/>
            <a:chOff x="-49764975" y="3183375"/>
            <a:chExt cx="299300" cy="299125"/>
          </a:xfrm>
        </p:grpSpPr>
        <p:sp>
          <p:nvSpPr>
            <p:cNvPr id="7651" name="Google Shape;7651;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2"/>
          <p:cNvGrpSpPr/>
          <p:nvPr/>
        </p:nvGrpSpPr>
        <p:grpSpPr>
          <a:xfrm>
            <a:off x="1726378" y="1822547"/>
            <a:ext cx="354311" cy="355909"/>
            <a:chOff x="-49764975" y="3551225"/>
            <a:chExt cx="299300" cy="300650"/>
          </a:xfrm>
        </p:grpSpPr>
        <p:sp>
          <p:nvSpPr>
            <p:cNvPr id="7661" name="Google Shape;7661;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72"/>
          <p:cNvGrpSpPr/>
          <p:nvPr/>
        </p:nvGrpSpPr>
        <p:grpSpPr>
          <a:xfrm>
            <a:off x="1724040" y="2259310"/>
            <a:ext cx="358987" cy="355525"/>
            <a:chOff x="-49766550" y="3920175"/>
            <a:chExt cx="303250" cy="300325"/>
          </a:xfrm>
        </p:grpSpPr>
        <p:sp>
          <p:nvSpPr>
            <p:cNvPr id="7673" name="Google Shape;7673;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2"/>
          <p:cNvGrpSpPr/>
          <p:nvPr/>
        </p:nvGrpSpPr>
        <p:grpSpPr>
          <a:xfrm>
            <a:off x="3939571" y="1407358"/>
            <a:ext cx="357123" cy="354341"/>
            <a:chOff x="-47892800" y="3200500"/>
            <a:chExt cx="301675" cy="299325"/>
          </a:xfrm>
        </p:grpSpPr>
        <p:sp>
          <p:nvSpPr>
            <p:cNvPr id="7678" name="Google Shape;7678;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2"/>
          <p:cNvGrpSpPr/>
          <p:nvPr/>
        </p:nvGrpSpPr>
        <p:grpSpPr>
          <a:xfrm>
            <a:off x="4003437" y="1843707"/>
            <a:ext cx="229391" cy="355258"/>
            <a:chOff x="-47839250" y="3569100"/>
            <a:chExt cx="193775" cy="300100"/>
          </a:xfrm>
        </p:grpSpPr>
        <p:sp>
          <p:nvSpPr>
            <p:cNvPr id="7685" name="Google Shape;7685;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3940503" y="2280056"/>
            <a:ext cx="355258" cy="356205"/>
            <a:chOff x="-47892800" y="3937700"/>
            <a:chExt cx="300100" cy="300900"/>
          </a:xfrm>
        </p:grpSpPr>
        <p:sp>
          <p:nvSpPr>
            <p:cNvPr id="7692" name="Google Shape;7692;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2"/>
          <p:cNvGrpSpPr/>
          <p:nvPr/>
        </p:nvGrpSpPr>
        <p:grpSpPr>
          <a:xfrm>
            <a:off x="2645798" y="2773770"/>
            <a:ext cx="355258" cy="311458"/>
            <a:chOff x="-46042675" y="3218600"/>
            <a:chExt cx="300100" cy="263100"/>
          </a:xfrm>
        </p:grpSpPr>
        <p:sp>
          <p:nvSpPr>
            <p:cNvPr id="7701" name="Google Shape;7701;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2"/>
          <p:cNvGrpSpPr/>
          <p:nvPr/>
        </p:nvGrpSpPr>
        <p:grpSpPr>
          <a:xfrm>
            <a:off x="2645798" y="3188219"/>
            <a:ext cx="355258" cy="323118"/>
            <a:chOff x="-46042675" y="3568700"/>
            <a:chExt cx="300100" cy="272950"/>
          </a:xfrm>
        </p:grpSpPr>
        <p:sp>
          <p:nvSpPr>
            <p:cNvPr id="7708" name="Google Shape;7708;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2"/>
          <p:cNvGrpSpPr/>
          <p:nvPr/>
        </p:nvGrpSpPr>
        <p:grpSpPr>
          <a:xfrm>
            <a:off x="2687749" y="3625189"/>
            <a:ext cx="271357" cy="356057"/>
            <a:chOff x="-46007225" y="3937825"/>
            <a:chExt cx="229225" cy="300775"/>
          </a:xfrm>
        </p:grpSpPr>
        <p:sp>
          <p:nvSpPr>
            <p:cNvPr id="7713" name="Google Shape;7713;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3993241" y="3615275"/>
            <a:ext cx="312375" cy="357596"/>
            <a:chOff x="-44895900" y="3929450"/>
            <a:chExt cx="263875" cy="302075"/>
          </a:xfrm>
        </p:grpSpPr>
        <p:sp>
          <p:nvSpPr>
            <p:cNvPr id="7724" name="Google Shape;7724;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2"/>
          <p:cNvGrpSpPr/>
          <p:nvPr/>
        </p:nvGrpSpPr>
        <p:grpSpPr>
          <a:xfrm>
            <a:off x="2167060" y="1398036"/>
            <a:ext cx="356205" cy="332885"/>
            <a:chOff x="-49397175" y="3192625"/>
            <a:chExt cx="300900" cy="281200"/>
          </a:xfrm>
        </p:grpSpPr>
        <p:sp>
          <p:nvSpPr>
            <p:cNvPr id="7731" name="Google Shape;7731;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2"/>
          <p:cNvGrpSpPr/>
          <p:nvPr/>
        </p:nvGrpSpPr>
        <p:grpSpPr>
          <a:xfrm>
            <a:off x="2193163" y="1822251"/>
            <a:ext cx="304000" cy="356205"/>
            <a:chOff x="-49375900" y="3550975"/>
            <a:chExt cx="256800" cy="300900"/>
          </a:xfrm>
        </p:grpSpPr>
        <p:sp>
          <p:nvSpPr>
            <p:cNvPr id="7739" name="Google Shape;7739;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2"/>
          <p:cNvGrpSpPr/>
          <p:nvPr/>
        </p:nvGrpSpPr>
        <p:grpSpPr>
          <a:xfrm>
            <a:off x="2188516" y="2259546"/>
            <a:ext cx="313293" cy="356205"/>
            <a:chOff x="-49378250" y="3920375"/>
            <a:chExt cx="264650" cy="300900"/>
          </a:xfrm>
        </p:grpSpPr>
        <p:sp>
          <p:nvSpPr>
            <p:cNvPr id="7751" name="Google Shape;7751;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2"/>
          <p:cNvGrpSpPr/>
          <p:nvPr/>
        </p:nvGrpSpPr>
        <p:grpSpPr>
          <a:xfrm>
            <a:off x="907504" y="2752344"/>
            <a:ext cx="312375" cy="357123"/>
            <a:chOff x="-47505300" y="3200500"/>
            <a:chExt cx="263875" cy="301675"/>
          </a:xfrm>
        </p:grpSpPr>
        <p:sp>
          <p:nvSpPr>
            <p:cNvPr id="7759" name="Google Shape;7759;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2"/>
          <p:cNvGrpSpPr/>
          <p:nvPr/>
        </p:nvGrpSpPr>
        <p:grpSpPr>
          <a:xfrm>
            <a:off x="885604" y="3188692"/>
            <a:ext cx="356176" cy="355051"/>
            <a:chOff x="-47524975" y="3569100"/>
            <a:chExt cx="300875" cy="299925"/>
          </a:xfrm>
        </p:grpSpPr>
        <p:sp>
          <p:nvSpPr>
            <p:cNvPr id="7773" name="Google Shape;7773;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2"/>
          <p:cNvGrpSpPr/>
          <p:nvPr/>
        </p:nvGrpSpPr>
        <p:grpSpPr>
          <a:xfrm>
            <a:off x="886062" y="3667954"/>
            <a:ext cx="355258" cy="270410"/>
            <a:chOff x="-47523400" y="3973950"/>
            <a:chExt cx="300100" cy="228425"/>
          </a:xfrm>
        </p:grpSpPr>
        <p:sp>
          <p:nvSpPr>
            <p:cNvPr id="7779" name="Google Shape;7779;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2"/>
          <p:cNvGrpSpPr/>
          <p:nvPr/>
        </p:nvGrpSpPr>
        <p:grpSpPr>
          <a:xfrm>
            <a:off x="3091183" y="2750953"/>
            <a:ext cx="354341" cy="357596"/>
            <a:chOff x="-45673275" y="3199325"/>
            <a:chExt cx="299325" cy="302075"/>
          </a:xfrm>
        </p:grpSpPr>
        <p:sp>
          <p:nvSpPr>
            <p:cNvPr id="7785" name="Google Shape;7785;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2"/>
          <p:cNvGrpSpPr/>
          <p:nvPr/>
        </p:nvGrpSpPr>
        <p:grpSpPr>
          <a:xfrm>
            <a:off x="3090251" y="3209202"/>
            <a:ext cx="356205" cy="314240"/>
            <a:chOff x="-45674075" y="3586425"/>
            <a:chExt cx="300900" cy="265450"/>
          </a:xfrm>
        </p:grpSpPr>
        <p:sp>
          <p:nvSpPr>
            <p:cNvPr id="7789" name="Google Shape;7789;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2"/>
          <p:cNvGrpSpPr/>
          <p:nvPr/>
        </p:nvGrpSpPr>
        <p:grpSpPr>
          <a:xfrm>
            <a:off x="3091183" y="3625041"/>
            <a:ext cx="354341" cy="356205"/>
            <a:chOff x="-45673275" y="3937700"/>
            <a:chExt cx="299325" cy="300900"/>
          </a:xfrm>
        </p:grpSpPr>
        <p:sp>
          <p:nvSpPr>
            <p:cNvPr id="7792" name="Google Shape;7792;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2"/>
          <p:cNvGrpSpPr/>
          <p:nvPr/>
        </p:nvGrpSpPr>
        <p:grpSpPr>
          <a:xfrm>
            <a:off x="2205349" y="4117825"/>
            <a:ext cx="356205" cy="356205"/>
            <a:chOff x="-44512325" y="3176075"/>
            <a:chExt cx="300900" cy="300900"/>
          </a:xfrm>
        </p:grpSpPr>
        <p:sp>
          <p:nvSpPr>
            <p:cNvPr id="7799" name="Google Shape;7799;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2"/>
          <p:cNvGrpSpPr/>
          <p:nvPr/>
        </p:nvGrpSpPr>
        <p:grpSpPr>
          <a:xfrm>
            <a:off x="2608689" y="1386849"/>
            <a:ext cx="354341" cy="354341"/>
            <a:chOff x="-49027775" y="3183175"/>
            <a:chExt cx="299325" cy="299325"/>
          </a:xfrm>
        </p:grpSpPr>
        <p:sp>
          <p:nvSpPr>
            <p:cNvPr id="7803" name="Google Shape;7803;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2"/>
          <p:cNvGrpSpPr/>
          <p:nvPr/>
        </p:nvGrpSpPr>
        <p:grpSpPr>
          <a:xfrm>
            <a:off x="2608230" y="1822251"/>
            <a:ext cx="355258" cy="357152"/>
            <a:chOff x="-49027775" y="3550975"/>
            <a:chExt cx="300100" cy="301700"/>
          </a:xfrm>
        </p:grpSpPr>
        <p:sp>
          <p:nvSpPr>
            <p:cNvPr id="7808" name="Google Shape;7808;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2"/>
          <p:cNvGrpSpPr/>
          <p:nvPr/>
        </p:nvGrpSpPr>
        <p:grpSpPr>
          <a:xfrm>
            <a:off x="2606306" y="2259310"/>
            <a:ext cx="359106" cy="355525"/>
            <a:chOff x="-49031025" y="3920175"/>
            <a:chExt cx="303350" cy="300325"/>
          </a:xfrm>
        </p:grpSpPr>
        <p:sp>
          <p:nvSpPr>
            <p:cNvPr id="7819" name="Google Shape;7819;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2"/>
          <p:cNvGrpSpPr/>
          <p:nvPr/>
        </p:nvGrpSpPr>
        <p:grpSpPr>
          <a:xfrm>
            <a:off x="1322411" y="2752344"/>
            <a:ext cx="356176" cy="354341"/>
            <a:chOff x="-47155575" y="3200500"/>
            <a:chExt cx="300875" cy="299325"/>
          </a:xfrm>
        </p:grpSpPr>
        <p:sp>
          <p:nvSpPr>
            <p:cNvPr id="7826" name="Google Shape;7826;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2"/>
          <p:cNvGrpSpPr/>
          <p:nvPr/>
        </p:nvGrpSpPr>
        <p:grpSpPr>
          <a:xfrm>
            <a:off x="1322870" y="3188692"/>
            <a:ext cx="355258" cy="355258"/>
            <a:chOff x="-47154800" y="3569100"/>
            <a:chExt cx="300100" cy="300100"/>
          </a:xfrm>
        </p:grpSpPr>
        <p:sp>
          <p:nvSpPr>
            <p:cNvPr id="7833" name="Google Shape;7833;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2"/>
          <p:cNvGrpSpPr/>
          <p:nvPr/>
        </p:nvGrpSpPr>
        <p:grpSpPr>
          <a:xfrm>
            <a:off x="1323343" y="3626905"/>
            <a:ext cx="354311" cy="353423"/>
            <a:chOff x="-47154000" y="3939275"/>
            <a:chExt cx="299300" cy="298550"/>
          </a:xfrm>
        </p:grpSpPr>
        <p:sp>
          <p:nvSpPr>
            <p:cNvPr id="7840" name="Google Shape;7840;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2"/>
          <p:cNvGrpSpPr/>
          <p:nvPr/>
        </p:nvGrpSpPr>
        <p:grpSpPr>
          <a:xfrm>
            <a:off x="3548633" y="2752344"/>
            <a:ext cx="312375" cy="354341"/>
            <a:chOff x="-45286550" y="3200500"/>
            <a:chExt cx="263875" cy="299325"/>
          </a:xfrm>
        </p:grpSpPr>
        <p:sp>
          <p:nvSpPr>
            <p:cNvPr id="7845" name="Google Shape;7845;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2"/>
          <p:cNvGrpSpPr/>
          <p:nvPr/>
        </p:nvGrpSpPr>
        <p:grpSpPr>
          <a:xfrm>
            <a:off x="3548633" y="3189639"/>
            <a:ext cx="312375" cy="354311"/>
            <a:chOff x="-45286550" y="3569900"/>
            <a:chExt cx="263875" cy="299300"/>
          </a:xfrm>
        </p:grpSpPr>
        <p:sp>
          <p:nvSpPr>
            <p:cNvPr id="7849" name="Google Shape;7849;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2"/>
          <p:cNvGrpSpPr/>
          <p:nvPr/>
        </p:nvGrpSpPr>
        <p:grpSpPr>
          <a:xfrm>
            <a:off x="3559820" y="3625988"/>
            <a:ext cx="290001" cy="355258"/>
            <a:chOff x="-45277900" y="3938500"/>
            <a:chExt cx="244975" cy="300100"/>
          </a:xfrm>
        </p:grpSpPr>
        <p:sp>
          <p:nvSpPr>
            <p:cNvPr id="7856" name="Google Shape;7856;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2"/>
          <p:cNvGrpSpPr/>
          <p:nvPr/>
        </p:nvGrpSpPr>
        <p:grpSpPr>
          <a:xfrm>
            <a:off x="2645769" y="4095090"/>
            <a:ext cx="355258" cy="355258"/>
            <a:chOff x="-44502875" y="3576975"/>
            <a:chExt cx="300100" cy="300100"/>
          </a:xfrm>
        </p:grpSpPr>
        <p:sp>
          <p:nvSpPr>
            <p:cNvPr id="7861" name="Google Shape;7861;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2"/>
          <p:cNvGrpSpPr/>
          <p:nvPr/>
        </p:nvGrpSpPr>
        <p:grpSpPr>
          <a:xfrm>
            <a:off x="4858981" y="1820745"/>
            <a:ext cx="356196" cy="354670"/>
            <a:chOff x="-13946200" y="3647075"/>
            <a:chExt cx="353650" cy="352100"/>
          </a:xfrm>
        </p:grpSpPr>
        <p:sp>
          <p:nvSpPr>
            <p:cNvPr id="7865" name="Google Shape;7865;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2"/>
          <p:cNvGrpSpPr/>
          <p:nvPr/>
        </p:nvGrpSpPr>
        <p:grpSpPr>
          <a:xfrm>
            <a:off x="6642374" y="1380228"/>
            <a:ext cx="357002" cy="354267"/>
            <a:chOff x="-12163025" y="3214275"/>
            <a:chExt cx="354450" cy="351700"/>
          </a:xfrm>
        </p:grpSpPr>
        <p:sp>
          <p:nvSpPr>
            <p:cNvPr id="7872" name="Google Shape;7872;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2"/>
          <p:cNvGrpSpPr/>
          <p:nvPr/>
        </p:nvGrpSpPr>
        <p:grpSpPr>
          <a:xfrm>
            <a:off x="6643154" y="1819965"/>
            <a:ext cx="355441" cy="356232"/>
            <a:chOff x="-12160675" y="3647875"/>
            <a:chExt cx="352900" cy="353650"/>
          </a:xfrm>
        </p:grpSpPr>
        <p:sp>
          <p:nvSpPr>
            <p:cNvPr id="7876" name="Google Shape;7876;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72"/>
          <p:cNvGrpSpPr/>
          <p:nvPr/>
        </p:nvGrpSpPr>
        <p:grpSpPr>
          <a:xfrm>
            <a:off x="6653870" y="2264421"/>
            <a:ext cx="354635" cy="356232"/>
            <a:chOff x="-12160675" y="4081850"/>
            <a:chExt cx="352100" cy="353650"/>
          </a:xfrm>
        </p:grpSpPr>
        <p:sp>
          <p:nvSpPr>
            <p:cNvPr id="7884" name="Google Shape;7884;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72"/>
          <p:cNvGrpSpPr/>
          <p:nvPr/>
        </p:nvGrpSpPr>
        <p:grpSpPr>
          <a:xfrm>
            <a:off x="4858836" y="2738864"/>
            <a:ext cx="355416" cy="355652"/>
            <a:chOff x="-10391650" y="3180600"/>
            <a:chExt cx="352875" cy="353075"/>
          </a:xfrm>
        </p:grpSpPr>
        <p:sp>
          <p:nvSpPr>
            <p:cNvPr id="7891" name="Google Shape;7891;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2"/>
          <p:cNvGrpSpPr/>
          <p:nvPr/>
        </p:nvGrpSpPr>
        <p:grpSpPr>
          <a:xfrm>
            <a:off x="4858835" y="3215662"/>
            <a:ext cx="354635" cy="353890"/>
            <a:chOff x="-10390875" y="3616350"/>
            <a:chExt cx="352100" cy="351325"/>
          </a:xfrm>
        </p:grpSpPr>
        <p:sp>
          <p:nvSpPr>
            <p:cNvPr id="7898" name="Google Shape;7898;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72"/>
          <p:cNvGrpSpPr/>
          <p:nvPr/>
        </p:nvGrpSpPr>
        <p:grpSpPr>
          <a:xfrm>
            <a:off x="7525810" y="2740327"/>
            <a:ext cx="312585" cy="354670"/>
            <a:chOff x="-10370400" y="4049550"/>
            <a:chExt cx="310350" cy="352100"/>
          </a:xfrm>
        </p:grpSpPr>
        <p:sp>
          <p:nvSpPr>
            <p:cNvPr id="7902" name="Google Shape;7902;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72"/>
          <p:cNvGrpSpPr/>
          <p:nvPr/>
        </p:nvGrpSpPr>
        <p:grpSpPr>
          <a:xfrm>
            <a:off x="6630066" y="2739268"/>
            <a:ext cx="379236" cy="354847"/>
            <a:chOff x="-8674650" y="3210975"/>
            <a:chExt cx="376525" cy="352275"/>
          </a:xfrm>
        </p:grpSpPr>
        <p:sp>
          <p:nvSpPr>
            <p:cNvPr id="7908" name="Google Shape;7908;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2"/>
          <p:cNvGrpSpPr/>
          <p:nvPr/>
        </p:nvGrpSpPr>
        <p:grpSpPr>
          <a:xfrm>
            <a:off x="5301563" y="1820745"/>
            <a:ext cx="356221" cy="354670"/>
            <a:chOff x="-13512225" y="3647075"/>
            <a:chExt cx="353675" cy="352100"/>
          </a:xfrm>
        </p:grpSpPr>
        <p:sp>
          <p:nvSpPr>
            <p:cNvPr id="7915" name="Google Shape;7915;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2"/>
          <p:cNvGrpSpPr/>
          <p:nvPr/>
        </p:nvGrpSpPr>
        <p:grpSpPr>
          <a:xfrm>
            <a:off x="5311876" y="2264811"/>
            <a:ext cx="356221" cy="355451"/>
            <a:chOff x="-13512225" y="4080275"/>
            <a:chExt cx="353675" cy="352875"/>
          </a:xfrm>
        </p:grpSpPr>
        <p:sp>
          <p:nvSpPr>
            <p:cNvPr id="7926" name="Google Shape;7926;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2"/>
          <p:cNvGrpSpPr/>
          <p:nvPr/>
        </p:nvGrpSpPr>
        <p:grpSpPr>
          <a:xfrm>
            <a:off x="7084956" y="1412172"/>
            <a:ext cx="356196" cy="290379"/>
            <a:chOff x="-11728250" y="3245400"/>
            <a:chExt cx="353650" cy="288275"/>
          </a:xfrm>
        </p:grpSpPr>
        <p:sp>
          <p:nvSpPr>
            <p:cNvPr id="7938" name="Google Shape;7938;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2"/>
          <p:cNvGrpSpPr/>
          <p:nvPr/>
        </p:nvGrpSpPr>
        <p:grpSpPr>
          <a:xfrm>
            <a:off x="7117464" y="2264811"/>
            <a:ext cx="311804" cy="355451"/>
            <a:chOff x="-11703850" y="4081850"/>
            <a:chExt cx="309575" cy="352875"/>
          </a:xfrm>
        </p:grpSpPr>
        <p:sp>
          <p:nvSpPr>
            <p:cNvPr id="7944" name="Google Shape;7944;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2"/>
          <p:cNvGrpSpPr/>
          <p:nvPr/>
        </p:nvGrpSpPr>
        <p:grpSpPr>
          <a:xfrm>
            <a:off x="5306120" y="2738964"/>
            <a:ext cx="357002" cy="355451"/>
            <a:chOff x="-9958475" y="3180025"/>
            <a:chExt cx="354450" cy="352875"/>
          </a:xfrm>
        </p:grpSpPr>
        <p:sp>
          <p:nvSpPr>
            <p:cNvPr id="7953" name="Google Shape;7953;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2"/>
          <p:cNvGrpSpPr/>
          <p:nvPr/>
        </p:nvGrpSpPr>
        <p:grpSpPr>
          <a:xfrm>
            <a:off x="5315247" y="3214945"/>
            <a:ext cx="337966" cy="355325"/>
            <a:chOff x="-9949025" y="3615575"/>
            <a:chExt cx="335550" cy="352750"/>
          </a:xfrm>
        </p:grpSpPr>
        <p:sp>
          <p:nvSpPr>
            <p:cNvPr id="7957" name="Google Shape;7957;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72"/>
          <p:cNvGrpSpPr/>
          <p:nvPr/>
        </p:nvGrpSpPr>
        <p:grpSpPr>
          <a:xfrm>
            <a:off x="7950093" y="2738451"/>
            <a:ext cx="360175" cy="358423"/>
            <a:chOff x="-9961625" y="4048175"/>
            <a:chExt cx="357600" cy="355825"/>
          </a:xfrm>
        </p:grpSpPr>
        <p:sp>
          <p:nvSpPr>
            <p:cNvPr id="7961" name="Google Shape;7961;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72"/>
          <p:cNvGrpSpPr/>
          <p:nvPr/>
        </p:nvGrpSpPr>
        <p:grpSpPr>
          <a:xfrm>
            <a:off x="6636814" y="3213963"/>
            <a:ext cx="364959" cy="357289"/>
            <a:chOff x="-8680950" y="3624225"/>
            <a:chExt cx="362350" cy="354700"/>
          </a:xfrm>
        </p:grpSpPr>
        <p:sp>
          <p:nvSpPr>
            <p:cNvPr id="7968" name="Google Shape;7968;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2"/>
          <p:cNvGrpSpPr/>
          <p:nvPr/>
        </p:nvGrpSpPr>
        <p:grpSpPr>
          <a:xfrm>
            <a:off x="5773058" y="1379624"/>
            <a:ext cx="313365" cy="355476"/>
            <a:chOff x="-13056975" y="3212300"/>
            <a:chExt cx="311125" cy="352900"/>
          </a:xfrm>
        </p:grpSpPr>
        <p:sp>
          <p:nvSpPr>
            <p:cNvPr id="7975" name="Google Shape;7975;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2"/>
          <p:cNvGrpSpPr/>
          <p:nvPr/>
        </p:nvGrpSpPr>
        <p:grpSpPr>
          <a:xfrm>
            <a:off x="5750446" y="1820418"/>
            <a:ext cx="358588" cy="355325"/>
            <a:chOff x="-13077450" y="3647075"/>
            <a:chExt cx="356025" cy="352750"/>
          </a:xfrm>
        </p:grpSpPr>
        <p:sp>
          <p:nvSpPr>
            <p:cNvPr id="7980" name="Google Shape;7980;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72"/>
          <p:cNvGrpSpPr/>
          <p:nvPr/>
        </p:nvGrpSpPr>
        <p:grpSpPr>
          <a:xfrm>
            <a:off x="5761552" y="2264018"/>
            <a:ext cx="357002" cy="357037"/>
            <a:chOff x="-13079025" y="4079475"/>
            <a:chExt cx="354450" cy="354450"/>
          </a:xfrm>
        </p:grpSpPr>
        <p:sp>
          <p:nvSpPr>
            <p:cNvPr id="7984" name="Google Shape;7984;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2"/>
          <p:cNvGrpSpPr/>
          <p:nvPr/>
        </p:nvGrpSpPr>
        <p:grpSpPr>
          <a:xfrm>
            <a:off x="7534619" y="1380027"/>
            <a:ext cx="356221" cy="354670"/>
            <a:chOff x="-11292700" y="3213875"/>
            <a:chExt cx="353675" cy="352100"/>
          </a:xfrm>
        </p:grpSpPr>
        <p:sp>
          <p:nvSpPr>
            <p:cNvPr id="7989" name="Google Shape;7989;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2"/>
          <p:cNvGrpSpPr/>
          <p:nvPr/>
        </p:nvGrpSpPr>
        <p:grpSpPr>
          <a:xfrm>
            <a:off x="7528677" y="1819965"/>
            <a:ext cx="368106" cy="356232"/>
            <a:chOff x="-11299000" y="3647875"/>
            <a:chExt cx="365475" cy="353650"/>
          </a:xfrm>
        </p:grpSpPr>
        <p:sp>
          <p:nvSpPr>
            <p:cNvPr id="7997" name="Google Shape;7997;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2"/>
          <p:cNvGrpSpPr/>
          <p:nvPr/>
        </p:nvGrpSpPr>
        <p:grpSpPr>
          <a:xfrm>
            <a:off x="7544139" y="2275916"/>
            <a:ext cx="357808" cy="333240"/>
            <a:chOff x="-11295075" y="4092875"/>
            <a:chExt cx="355250" cy="330825"/>
          </a:xfrm>
        </p:grpSpPr>
        <p:sp>
          <p:nvSpPr>
            <p:cNvPr id="8004" name="Google Shape;8004;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2"/>
          <p:cNvGrpSpPr/>
          <p:nvPr/>
        </p:nvGrpSpPr>
        <p:grpSpPr>
          <a:xfrm>
            <a:off x="5769739" y="2738964"/>
            <a:ext cx="312585" cy="355451"/>
            <a:chOff x="-9500075" y="3180800"/>
            <a:chExt cx="310350" cy="352875"/>
          </a:xfrm>
        </p:grpSpPr>
        <p:sp>
          <p:nvSpPr>
            <p:cNvPr id="8010" name="Google Shape;8010;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2"/>
          <p:cNvGrpSpPr/>
          <p:nvPr/>
        </p:nvGrpSpPr>
        <p:grpSpPr>
          <a:xfrm>
            <a:off x="5747530" y="3214479"/>
            <a:ext cx="356221" cy="356257"/>
            <a:chOff x="-9523700" y="3614000"/>
            <a:chExt cx="353675" cy="353675"/>
          </a:xfrm>
        </p:grpSpPr>
        <p:sp>
          <p:nvSpPr>
            <p:cNvPr id="8020" name="Google Shape;8020;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72"/>
          <p:cNvGrpSpPr/>
          <p:nvPr/>
        </p:nvGrpSpPr>
        <p:grpSpPr>
          <a:xfrm>
            <a:off x="7532481" y="3237121"/>
            <a:ext cx="356221" cy="354670"/>
            <a:chOff x="-9523700" y="4049550"/>
            <a:chExt cx="353675" cy="352100"/>
          </a:xfrm>
        </p:grpSpPr>
        <p:sp>
          <p:nvSpPr>
            <p:cNvPr id="8030" name="Google Shape;8030;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2"/>
          <p:cNvGrpSpPr/>
          <p:nvPr/>
        </p:nvGrpSpPr>
        <p:grpSpPr>
          <a:xfrm>
            <a:off x="7088596" y="3237094"/>
            <a:ext cx="357002" cy="311029"/>
            <a:chOff x="-8209150" y="3659675"/>
            <a:chExt cx="354450" cy="308775"/>
          </a:xfrm>
        </p:grpSpPr>
        <p:sp>
          <p:nvSpPr>
            <p:cNvPr id="8038" name="Google Shape;8038;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2"/>
          <p:cNvGrpSpPr/>
          <p:nvPr/>
        </p:nvGrpSpPr>
        <p:grpSpPr>
          <a:xfrm>
            <a:off x="6202157" y="2266007"/>
            <a:ext cx="356221" cy="353059"/>
            <a:chOff x="-12643475" y="4081850"/>
            <a:chExt cx="353675" cy="350500"/>
          </a:xfrm>
        </p:grpSpPr>
        <p:sp>
          <p:nvSpPr>
            <p:cNvPr id="8045" name="Google Shape;8045;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9" name="Google Shape;8049;p7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0" name="Google Shape;8050;p72"/>
          <p:cNvGrpSpPr/>
          <p:nvPr/>
        </p:nvGrpSpPr>
        <p:grpSpPr>
          <a:xfrm>
            <a:off x="7984757" y="2275916"/>
            <a:ext cx="356221" cy="333240"/>
            <a:chOff x="-10858725" y="4092875"/>
            <a:chExt cx="353675" cy="330825"/>
          </a:xfrm>
        </p:grpSpPr>
        <p:sp>
          <p:nvSpPr>
            <p:cNvPr id="8051" name="Google Shape;8051;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72"/>
          <p:cNvGrpSpPr/>
          <p:nvPr/>
        </p:nvGrpSpPr>
        <p:grpSpPr>
          <a:xfrm>
            <a:off x="6243280" y="3214882"/>
            <a:ext cx="252278" cy="355451"/>
            <a:chOff x="-9039300" y="3614000"/>
            <a:chExt cx="250475" cy="352875"/>
          </a:xfrm>
        </p:grpSpPr>
        <p:sp>
          <p:nvSpPr>
            <p:cNvPr id="8058" name="Google Shape;8058;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72"/>
          <p:cNvGrpSpPr/>
          <p:nvPr/>
        </p:nvGrpSpPr>
        <p:grpSpPr>
          <a:xfrm>
            <a:off x="7975246" y="3237121"/>
            <a:ext cx="354635" cy="354670"/>
            <a:chOff x="-9088150" y="4049550"/>
            <a:chExt cx="352100" cy="352100"/>
          </a:xfrm>
        </p:grpSpPr>
        <p:sp>
          <p:nvSpPr>
            <p:cNvPr id="8061" name="Google Shape;8061;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2"/>
          <p:cNvGrpSpPr/>
          <p:nvPr/>
        </p:nvGrpSpPr>
        <p:grpSpPr>
          <a:xfrm>
            <a:off x="7109610" y="2739354"/>
            <a:ext cx="315757" cy="354670"/>
            <a:chOff x="-8191825" y="3174500"/>
            <a:chExt cx="313500" cy="352100"/>
          </a:xfrm>
        </p:grpSpPr>
        <p:sp>
          <p:nvSpPr>
            <p:cNvPr id="8068" name="Google Shape;8068;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2"/>
          <p:cNvGrpSpPr/>
          <p:nvPr/>
        </p:nvGrpSpPr>
        <p:grpSpPr>
          <a:xfrm>
            <a:off x="4858968" y="1379875"/>
            <a:ext cx="356221" cy="354973"/>
            <a:chOff x="-13947000" y="3212800"/>
            <a:chExt cx="353675" cy="352400"/>
          </a:xfrm>
        </p:grpSpPr>
        <p:sp>
          <p:nvSpPr>
            <p:cNvPr id="8072" name="Google Shape;8072;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4" name="Google Shape;8074;p7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5" name="Google Shape;8075;p72"/>
          <p:cNvGrpSpPr/>
          <p:nvPr/>
        </p:nvGrpSpPr>
        <p:grpSpPr>
          <a:xfrm>
            <a:off x="5301563" y="1379233"/>
            <a:ext cx="356221" cy="356257"/>
            <a:chOff x="-13512225" y="3211525"/>
            <a:chExt cx="353675" cy="353675"/>
          </a:xfrm>
        </p:grpSpPr>
        <p:sp>
          <p:nvSpPr>
            <p:cNvPr id="8076" name="Google Shape;8076;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2"/>
          <p:cNvGrpSpPr/>
          <p:nvPr/>
        </p:nvGrpSpPr>
        <p:grpSpPr>
          <a:xfrm>
            <a:off x="6191845" y="1379624"/>
            <a:ext cx="356221" cy="355476"/>
            <a:chOff x="-12643475" y="3212300"/>
            <a:chExt cx="353675" cy="352900"/>
          </a:xfrm>
        </p:grpSpPr>
        <p:sp>
          <p:nvSpPr>
            <p:cNvPr id="8082" name="Google Shape;8082;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2"/>
          <p:cNvGrpSpPr/>
          <p:nvPr/>
        </p:nvGrpSpPr>
        <p:grpSpPr>
          <a:xfrm>
            <a:off x="6191845" y="1831398"/>
            <a:ext cx="356221" cy="333366"/>
            <a:chOff x="-12643475" y="3657325"/>
            <a:chExt cx="353675" cy="330950"/>
          </a:xfrm>
        </p:grpSpPr>
        <p:sp>
          <p:nvSpPr>
            <p:cNvPr id="8092" name="Google Shape;8092;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2"/>
          <p:cNvGrpSpPr/>
          <p:nvPr/>
        </p:nvGrpSpPr>
        <p:grpSpPr>
          <a:xfrm>
            <a:off x="7974847" y="1380027"/>
            <a:ext cx="355416" cy="354670"/>
            <a:chOff x="-10857925" y="3213875"/>
            <a:chExt cx="352875" cy="352100"/>
          </a:xfrm>
        </p:grpSpPr>
        <p:sp>
          <p:nvSpPr>
            <p:cNvPr id="8099" name="Google Shape;8099;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2"/>
          <p:cNvGrpSpPr/>
          <p:nvPr/>
        </p:nvGrpSpPr>
        <p:grpSpPr>
          <a:xfrm>
            <a:off x="6191762" y="2739455"/>
            <a:ext cx="356096" cy="354469"/>
            <a:chOff x="-9089725" y="3180200"/>
            <a:chExt cx="353550" cy="351900"/>
          </a:xfrm>
        </p:grpSpPr>
        <p:sp>
          <p:nvSpPr>
            <p:cNvPr id="8110" name="Google Shape;8110;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72"/>
          <p:cNvGrpSpPr/>
          <p:nvPr/>
        </p:nvGrpSpPr>
        <p:grpSpPr>
          <a:xfrm>
            <a:off x="7083760" y="1819260"/>
            <a:ext cx="358588" cy="357642"/>
            <a:chOff x="7083760" y="1971660"/>
            <a:chExt cx="358588" cy="357642"/>
          </a:xfrm>
        </p:grpSpPr>
        <p:sp>
          <p:nvSpPr>
            <p:cNvPr id="8113" name="Google Shape;8113;p7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5" name="Google Shape;8125;p7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26" name="Google Shape;8126;p7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130"/>
        <p:cNvGrpSpPr/>
        <p:nvPr/>
      </p:nvGrpSpPr>
      <p:grpSpPr>
        <a:xfrm>
          <a:off x="0" y="0"/>
          <a:ext cx="0" cy="0"/>
          <a:chOff x="0" y="0"/>
          <a:chExt cx="0" cy="0"/>
        </a:xfrm>
      </p:grpSpPr>
      <p:sp>
        <p:nvSpPr>
          <p:cNvPr id="8131" name="Google Shape;8131;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2" name="Google Shape;8132;p73"/>
          <p:cNvGrpSpPr/>
          <p:nvPr/>
        </p:nvGrpSpPr>
        <p:grpSpPr>
          <a:xfrm>
            <a:off x="748855" y="2243507"/>
            <a:ext cx="452798" cy="449473"/>
            <a:chOff x="-21322300" y="3693325"/>
            <a:chExt cx="306400" cy="304150"/>
          </a:xfrm>
        </p:grpSpPr>
        <p:sp>
          <p:nvSpPr>
            <p:cNvPr id="8133" name="Google Shape;8133;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3"/>
          <p:cNvGrpSpPr/>
          <p:nvPr/>
        </p:nvGrpSpPr>
        <p:grpSpPr>
          <a:xfrm>
            <a:off x="748263" y="2810244"/>
            <a:ext cx="453980" cy="422540"/>
            <a:chOff x="-21322300" y="4077125"/>
            <a:chExt cx="307200" cy="285925"/>
          </a:xfrm>
        </p:grpSpPr>
        <p:sp>
          <p:nvSpPr>
            <p:cNvPr id="8138" name="Google Shape;8138;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3"/>
          <p:cNvGrpSpPr/>
          <p:nvPr/>
        </p:nvGrpSpPr>
        <p:grpSpPr>
          <a:xfrm>
            <a:off x="3525440" y="1689128"/>
            <a:ext cx="451653" cy="450212"/>
            <a:chOff x="-19394200" y="3333800"/>
            <a:chExt cx="305625" cy="304650"/>
          </a:xfrm>
        </p:grpSpPr>
        <p:sp>
          <p:nvSpPr>
            <p:cNvPr id="8151" name="Google Shape;8151;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3"/>
          <p:cNvGrpSpPr/>
          <p:nvPr/>
        </p:nvGrpSpPr>
        <p:grpSpPr>
          <a:xfrm>
            <a:off x="3524276" y="2243580"/>
            <a:ext cx="453980" cy="449325"/>
            <a:chOff x="-19396575" y="3708500"/>
            <a:chExt cx="307200" cy="304050"/>
          </a:xfrm>
        </p:grpSpPr>
        <p:sp>
          <p:nvSpPr>
            <p:cNvPr id="8161" name="Google Shape;8161;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3"/>
          <p:cNvGrpSpPr/>
          <p:nvPr/>
        </p:nvGrpSpPr>
        <p:grpSpPr>
          <a:xfrm>
            <a:off x="3518457" y="2796461"/>
            <a:ext cx="465618" cy="450101"/>
            <a:chOff x="-19394200" y="4084200"/>
            <a:chExt cx="315075" cy="304575"/>
          </a:xfrm>
        </p:grpSpPr>
        <p:sp>
          <p:nvSpPr>
            <p:cNvPr id="8165" name="Google Shape;8165;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3"/>
          <p:cNvGrpSpPr/>
          <p:nvPr/>
        </p:nvGrpSpPr>
        <p:grpSpPr>
          <a:xfrm>
            <a:off x="6324167" y="1689001"/>
            <a:ext cx="400447" cy="450470"/>
            <a:chOff x="-17526750" y="3309200"/>
            <a:chExt cx="270975" cy="304825"/>
          </a:xfrm>
        </p:grpSpPr>
        <p:sp>
          <p:nvSpPr>
            <p:cNvPr id="8172" name="Google Shape;8172;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3"/>
          <p:cNvGrpSpPr/>
          <p:nvPr/>
        </p:nvGrpSpPr>
        <p:grpSpPr>
          <a:xfrm>
            <a:off x="6300319" y="2244173"/>
            <a:ext cx="448143" cy="448143"/>
            <a:chOff x="-17542500" y="3684100"/>
            <a:chExt cx="303250" cy="303250"/>
          </a:xfrm>
        </p:grpSpPr>
        <p:sp>
          <p:nvSpPr>
            <p:cNvPr id="8178" name="Google Shape;8178;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3"/>
          <p:cNvGrpSpPr/>
          <p:nvPr/>
        </p:nvGrpSpPr>
        <p:grpSpPr>
          <a:xfrm>
            <a:off x="6299728" y="2810817"/>
            <a:ext cx="449325" cy="421395"/>
            <a:chOff x="-17542500" y="4068450"/>
            <a:chExt cx="304050" cy="285150"/>
          </a:xfrm>
        </p:grpSpPr>
        <p:sp>
          <p:nvSpPr>
            <p:cNvPr id="8186" name="Google Shape;8186;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3"/>
          <p:cNvGrpSpPr/>
          <p:nvPr/>
        </p:nvGrpSpPr>
        <p:grpSpPr>
          <a:xfrm>
            <a:off x="3530150" y="3342211"/>
            <a:ext cx="343404" cy="449325"/>
            <a:chOff x="-15652200" y="3335975"/>
            <a:chExt cx="232375" cy="304050"/>
          </a:xfrm>
        </p:grpSpPr>
        <p:sp>
          <p:nvSpPr>
            <p:cNvPr id="8193" name="Google Shape;8193;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3"/>
          <p:cNvGrpSpPr/>
          <p:nvPr/>
        </p:nvGrpSpPr>
        <p:grpSpPr>
          <a:xfrm>
            <a:off x="1303491" y="1689573"/>
            <a:ext cx="450470" cy="449325"/>
            <a:chOff x="-20946600" y="3317850"/>
            <a:chExt cx="304825" cy="304050"/>
          </a:xfrm>
        </p:grpSpPr>
        <p:sp>
          <p:nvSpPr>
            <p:cNvPr id="8203" name="Google Shape;8203;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3"/>
          <p:cNvGrpSpPr/>
          <p:nvPr/>
        </p:nvGrpSpPr>
        <p:grpSpPr>
          <a:xfrm>
            <a:off x="1304064" y="2243729"/>
            <a:ext cx="449325" cy="449030"/>
            <a:chOff x="-20945825" y="3692175"/>
            <a:chExt cx="304050" cy="303850"/>
          </a:xfrm>
        </p:grpSpPr>
        <p:sp>
          <p:nvSpPr>
            <p:cNvPr id="8207" name="Google Shape;8207;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3"/>
          <p:cNvGrpSpPr/>
          <p:nvPr/>
        </p:nvGrpSpPr>
        <p:grpSpPr>
          <a:xfrm>
            <a:off x="1329667" y="2797442"/>
            <a:ext cx="398119" cy="448143"/>
            <a:chOff x="-20930075" y="4066100"/>
            <a:chExt cx="269400" cy="303250"/>
          </a:xfrm>
        </p:grpSpPr>
        <p:sp>
          <p:nvSpPr>
            <p:cNvPr id="8212" name="Google Shape;8212;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73"/>
          <p:cNvGrpSpPr/>
          <p:nvPr/>
        </p:nvGrpSpPr>
        <p:grpSpPr>
          <a:xfrm>
            <a:off x="4110888" y="1689848"/>
            <a:ext cx="372516" cy="448771"/>
            <a:chOff x="-18994100" y="3334775"/>
            <a:chExt cx="252075" cy="303675"/>
          </a:xfrm>
        </p:grpSpPr>
        <p:sp>
          <p:nvSpPr>
            <p:cNvPr id="8215" name="Google Shape;8215;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3"/>
          <p:cNvGrpSpPr/>
          <p:nvPr/>
        </p:nvGrpSpPr>
        <p:grpSpPr>
          <a:xfrm>
            <a:off x="4125445" y="2244743"/>
            <a:ext cx="343404" cy="446998"/>
            <a:chOff x="-18983850" y="3710075"/>
            <a:chExt cx="232375" cy="302475"/>
          </a:xfrm>
        </p:grpSpPr>
        <p:sp>
          <p:nvSpPr>
            <p:cNvPr id="8220" name="Google Shape;8220;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3"/>
          <p:cNvGrpSpPr/>
          <p:nvPr/>
        </p:nvGrpSpPr>
        <p:grpSpPr>
          <a:xfrm>
            <a:off x="4071911" y="2797422"/>
            <a:ext cx="450470" cy="448180"/>
            <a:chOff x="-19020075" y="4084200"/>
            <a:chExt cx="304825" cy="303275"/>
          </a:xfrm>
        </p:grpSpPr>
        <p:sp>
          <p:nvSpPr>
            <p:cNvPr id="8225" name="Google Shape;8225;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3"/>
          <p:cNvGrpSpPr/>
          <p:nvPr/>
        </p:nvGrpSpPr>
        <p:grpSpPr>
          <a:xfrm>
            <a:off x="6889176" y="1689001"/>
            <a:ext cx="396937" cy="450470"/>
            <a:chOff x="-17149475" y="3309200"/>
            <a:chExt cx="268600" cy="304825"/>
          </a:xfrm>
        </p:grpSpPr>
        <p:sp>
          <p:nvSpPr>
            <p:cNvPr id="8235" name="Google Shape;8235;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3"/>
          <p:cNvGrpSpPr/>
          <p:nvPr/>
        </p:nvGrpSpPr>
        <p:grpSpPr>
          <a:xfrm>
            <a:off x="6862982" y="2258120"/>
            <a:ext cx="449325" cy="420249"/>
            <a:chOff x="-17168375" y="3692750"/>
            <a:chExt cx="304050" cy="284375"/>
          </a:xfrm>
        </p:grpSpPr>
        <p:sp>
          <p:nvSpPr>
            <p:cNvPr id="8238" name="Google Shape;8238;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3"/>
          <p:cNvGrpSpPr/>
          <p:nvPr/>
        </p:nvGrpSpPr>
        <p:grpSpPr>
          <a:xfrm>
            <a:off x="6859491" y="2796852"/>
            <a:ext cx="456308" cy="449325"/>
            <a:chOff x="-17170750" y="4058800"/>
            <a:chExt cx="308775" cy="304050"/>
          </a:xfrm>
        </p:grpSpPr>
        <p:sp>
          <p:nvSpPr>
            <p:cNvPr id="8246" name="Google Shape;8246;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5721388" y="3343358"/>
            <a:ext cx="450470" cy="446998"/>
            <a:chOff x="-15688425" y="3707725"/>
            <a:chExt cx="304825" cy="302475"/>
          </a:xfrm>
        </p:grpSpPr>
        <p:sp>
          <p:nvSpPr>
            <p:cNvPr id="8264" name="Google Shape;8264;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1865544" y="1690441"/>
            <a:ext cx="451653" cy="447589"/>
            <a:chOff x="-20572500" y="3319025"/>
            <a:chExt cx="305625" cy="302875"/>
          </a:xfrm>
        </p:grpSpPr>
        <p:sp>
          <p:nvSpPr>
            <p:cNvPr id="8271" name="Google Shape;8271;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3"/>
          <p:cNvGrpSpPr/>
          <p:nvPr/>
        </p:nvGrpSpPr>
        <p:grpSpPr>
          <a:xfrm>
            <a:off x="1866708" y="2305410"/>
            <a:ext cx="449325" cy="325670"/>
            <a:chOff x="-20571700" y="3722875"/>
            <a:chExt cx="304050" cy="220375"/>
          </a:xfrm>
        </p:grpSpPr>
        <p:sp>
          <p:nvSpPr>
            <p:cNvPr id="8274" name="Google Shape;8274;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3"/>
          <p:cNvGrpSpPr/>
          <p:nvPr/>
        </p:nvGrpSpPr>
        <p:grpSpPr>
          <a:xfrm>
            <a:off x="1866135" y="2796278"/>
            <a:ext cx="450470" cy="450470"/>
            <a:chOff x="-20571700" y="4066875"/>
            <a:chExt cx="304825" cy="304825"/>
          </a:xfrm>
        </p:grpSpPr>
        <p:sp>
          <p:nvSpPr>
            <p:cNvPr id="8282" name="Google Shape;8282;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3"/>
          <p:cNvGrpSpPr/>
          <p:nvPr/>
        </p:nvGrpSpPr>
        <p:grpSpPr>
          <a:xfrm>
            <a:off x="4632837" y="1688259"/>
            <a:ext cx="453980" cy="451948"/>
            <a:chOff x="-18645175" y="3334200"/>
            <a:chExt cx="307200" cy="305825"/>
          </a:xfrm>
        </p:grpSpPr>
        <p:sp>
          <p:nvSpPr>
            <p:cNvPr id="8289" name="Google Shape;8289;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3"/>
          <p:cNvGrpSpPr/>
          <p:nvPr/>
        </p:nvGrpSpPr>
        <p:grpSpPr>
          <a:xfrm>
            <a:off x="4633429" y="2242989"/>
            <a:ext cx="452798" cy="450507"/>
            <a:chOff x="-18645175" y="3708500"/>
            <a:chExt cx="306400" cy="304850"/>
          </a:xfrm>
        </p:grpSpPr>
        <p:sp>
          <p:nvSpPr>
            <p:cNvPr id="8295" name="Google Shape;8295;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3"/>
          <p:cNvGrpSpPr/>
          <p:nvPr/>
        </p:nvGrpSpPr>
        <p:grpSpPr>
          <a:xfrm>
            <a:off x="4631101" y="2795630"/>
            <a:ext cx="457453" cy="451763"/>
            <a:chOff x="-18647525" y="4082625"/>
            <a:chExt cx="309550" cy="305700"/>
          </a:xfrm>
        </p:grpSpPr>
        <p:sp>
          <p:nvSpPr>
            <p:cNvPr id="8303" name="Google Shape;8303;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3"/>
          <p:cNvGrpSpPr/>
          <p:nvPr/>
        </p:nvGrpSpPr>
        <p:grpSpPr>
          <a:xfrm>
            <a:off x="7441485" y="1689592"/>
            <a:ext cx="395755" cy="449288"/>
            <a:chOff x="-16775350" y="3309200"/>
            <a:chExt cx="267800" cy="304025"/>
          </a:xfrm>
        </p:grpSpPr>
        <p:sp>
          <p:nvSpPr>
            <p:cNvPr id="8308" name="Google Shape;8308;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73"/>
          <p:cNvGrpSpPr/>
          <p:nvPr/>
        </p:nvGrpSpPr>
        <p:grpSpPr>
          <a:xfrm>
            <a:off x="7441485" y="2241827"/>
            <a:ext cx="395755" cy="452835"/>
            <a:chOff x="-16775350" y="3683300"/>
            <a:chExt cx="267800" cy="306425"/>
          </a:xfrm>
        </p:grpSpPr>
        <p:sp>
          <p:nvSpPr>
            <p:cNvPr id="8312" name="Google Shape;8312;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7413536" y="2796870"/>
            <a:ext cx="451653" cy="449288"/>
            <a:chOff x="-16794250" y="4058225"/>
            <a:chExt cx="305625" cy="304025"/>
          </a:xfrm>
        </p:grpSpPr>
        <p:sp>
          <p:nvSpPr>
            <p:cNvPr id="8316" name="Google Shape;8316;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5" name="Google Shape;8325;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6" name="Google Shape;8326;p73"/>
          <p:cNvGrpSpPr/>
          <p:nvPr/>
        </p:nvGrpSpPr>
        <p:grpSpPr>
          <a:xfrm>
            <a:off x="2414953" y="1689573"/>
            <a:ext cx="457453" cy="449325"/>
            <a:chOff x="-20199150" y="3317850"/>
            <a:chExt cx="309550" cy="304050"/>
          </a:xfrm>
        </p:grpSpPr>
        <p:sp>
          <p:nvSpPr>
            <p:cNvPr id="8327" name="Google Shape;8327;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3"/>
          <p:cNvGrpSpPr/>
          <p:nvPr/>
        </p:nvGrpSpPr>
        <p:grpSpPr>
          <a:xfrm>
            <a:off x="2417281" y="2242861"/>
            <a:ext cx="452798" cy="450766"/>
            <a:chOff x="-20199150" y="3693150"/>
            <a:chExt cx="306400" cy="305025"/>
          </a:xfrm>
        </p:grpSpPr>
        <p:sp>
          <p:nvSpPr>
            <p:cNvPr id="8335" name="Google Shape;8335;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3"/>
          <p:cNvGrpSpPr/>
          <p:nvPr/>
        </p:nvGrpSpPr>
        <p:grpSpPr>
          <a:xfrm>
            <a:off x="2417854" y="2795687"/>
            <a:ext cx="451653" cy="451653"/>
            <a:chOff x="-20197575" y="4066875"/>
            <a:chExt cx="305625" cy="305625"/>
          </a:xfrm>
        </p:grpSpPr>
        <p:sp>
          <p:nvSpPr>
            <p:cNvPr id="8342" name="Google Shape;8342;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3"/>
          <p:cNvGrpSpPr/>
          <p:nvPr/>
        </p:nvGrpSpPr>
        <p:grpSpPr>
          <a:xfrm>
            <a:off x="5200071" y="1687520"/>
            <a:ext cx="449325" cy="453426"/>
            <a:chOff x="-18271050" y="3333200"/>
            <a:chExt cx="304050" cy="306825"/>
          </a:xfrm>
        </p:grpSpPr>
        <p:sp>
          <p:nvSpPr>
            <p:cNvPr id="8351" name="Google Shape;8351;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3"/>
          <p:cNvGrpSpPr/>
          <p:nvPr/>
        </p:nvGrpSpPr>
        <p:grpSpPr>
          <a:xfrm>
            <a:off x="5200644" y="2244171"/>
            <a:ext cx="448180" cy="448143"/>
            <a:chOff x="-18270275" y="3710875"/>
            <a:chExt cx="303275" cy="303250"/>
          </a:xfrm>
        </p:grpSpPr>
        <p:sp>
          <p:nvSpPr>
            <p:cNvPr id="8357" name="Google Shape;8357;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3"/>
          <p:cNvGrpSpPr/>
          <p:nvPr/>
        </p:nvGrpSpPr>
        <p:grpSpPr>
          <a:xfrm>
            <a:off x="5254196" y="2797422"/>
            <a:ext cx="341076" cy="448180"/>
            <a:chOff x="-18234025" y="4084200"/>
            <a:chExt cx="230800" cy="303275"/>
          </a:xfrm>
        </p:grpSpPr>
        <p:sp>
          <p:nvSpPr>
            <p:cNvPr id="8364" name="Google Shape;8364;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3"/>
          <p:cNvGrpSpPr/>
          <p:nvPr/>
        </p:nvGrpSpPr>
        <p:grpSpPr>
          <a:xfrm>
            <a:off x="2366751" y="3341641"/>
            <a:ext cx="449325" cy="450470"/>
            <a:chOff x="-16419350" y="3308400"/>
            <a:chExt cx="304050" cy="304825"/>
          </a:xfrm>
        </p:grpSpPr>
        <p:sp>
          <p:nvSpPr>
            <p:cNvPr id="8368" name="Google Shape;8368;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73"/>
          <p:cNvGrpSpPr/>
          <p:nvPr/>
        </p:nvGrpSpPr>
        <p:grpSpPr>
          <a:xfrm>
            <a:off x="4638306" y="3340423"/>
            <a:ext cx="395755" cy="452872"/>
            <a:chOff x="-16401225" y="3683275"/>
            <a:chExt cx="267800" cy="306450"/>
          </a:xfrm>
        </p:grpSpPr>
        <p:sp>
          <p:nvSpPr>
            <p:cNvPr id="8376" name="Google Shape;8376;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3" name="Google Shape;8383;p73"/>
          <p:cNvGrpSpPr/>
          <p:nvPr/>
        </p:nvGrpSpPr>
        <p:grpSpPr>
          <a:xfrm>
            <a:off x="8003755" y="2797062"/>
            <a:ext cx="450470" cy="448180"/>
            <a:chOff x="-16419350" y="4058200"/>
            <a:chExt cx="304825" cy="303275"/>
          </a:xfrm>
        </p:grpSpPr>
        <p:sp>
          <p:nvSpPr>
            <p:cNvPr id="8384" name="Google Shape;8384;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3"/>
          <p:cNvGrpSpPr/>
          <p:nvPr/>
        </p:nvGrpSpPr>
        <p:grpSpPr>
          <a:xfrm>
            <a:off x="4030643" y="3343080"/>
            <a:ext cx="450507" cy="447589"/>
            <a:chOff x="-15296200" y="3326900"/>
            <a:chExt cx="304850" cy="302875"/>
          </a:xfrm>
        </p:grpSpPr>
        <p:sp>
          <p:nvSpPr>
            <p:cNvPr id="8392" name="Google Shape;8392;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3"/>
          <p:cNvGrpSpPr/>
          <p:nvPr/>
        </p:nvGrpSpPr>
        <p:grpSpPr>
          <a:xfrm>
            <a:off x="2946296" y="1706881"/>
            <a:ext cx="486566" cy="414708"/>
            <a:chOff x="-19835275" y="3330250"/>
            <a:chExt cx="329250" cy="280625"/>
          </a:xfrm>
        </p:grpSpPr>
        <p:sp>
          <p:nvSpPr>
            <p:cNvPr id="8398" name="Google Shape;8398;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3"/>
          <p:cNvGrpSpPr/>
          <p:nvPr/>
        </p:nvGrpSpPr>
        <p:grpSpPr>
          <a:xfrm>
            <a:off x="2964325" y="2243470"/>
            <a:ext cx="450507" cy="449547"/>
            <a:chOff x="-19822675" y="3692750"/>
            <a:chExt cx="304850" cy="304200"/>
          </a:xfrm>
        </p:grpSpPr>
        <p:sp>
          <p:nvSpPr>
            <p:cNvPr id="8402" name="Google Shape;8402;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3"/>
          <p:cNvGrpSpPr/>
          <p:nvPr/>
        </p:nvGrpSpPr>
        <p:grpSpPr>
          <a:xfrm>
            <a:off x="2964916" y="2796278"/>
            <a:ext cx="449325" cy="450470"/>
            <a:chOff x="-19822675" y="4066875"/>
            <a:chExt cx="304050" cy="304825"/>
          </a:xfrm>
        </p:grpSpPr>
        <p:sp>
          <p:nvSpPr>
            <p:cNvPr id="8408" name="Google Shape;8408;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3"/>
          <p:cNvGrpSpPr/>
          <p:nvPr/>
        </p:nvGrpSpPr>
        <p:grpSpPr>
          <a:xfrm>
            <a:off x="5773985" y="1689571"/>
            <a:ext cx="399302" cy="449325"/>
            <a:chOff x="-17878825" y="3334400"/>
            <a:chExt cx="270200" cy="304050"/>
          </a:xfrm>
        </p:grpSpPr>
        <p:sp>
          <p:nvSpPr>
            <p:cNvPr id="8415" name="Google Shape;8415;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3"/>
          <p:cNvGrpSpPr/>
          <p:nvPr/>
        </p:nvGrpSpPr>
        <p:grpSpPr>
          <a:xfrm>
            <a:off x="5747809" y="2242416"/>
            <a:ext cx="451653" cy="451653"/>
            <a:chOff x="-17896150" y="3709300"/>
            <a:chExt cx="305625" cy="305625"/>
          </a:xfrm>
        </p:grpSpPr>
        <p:sp>
          <p:nvSpPr>
            <p:cNvPr id="8423" name="Google Shape;8423;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3"/>
          <p:cNvGrpSpPr/>
          <p:nvPr/>
        </p:nvGrpSpPr>
        <p:grpSpPr>
          <a:xfrm>
            <a:off x="5775740" y="2795686"/>
            <a:ext cx="395792" cy="451653"/>
            <a:chOff x="-17878025" y="4082625"/>
            <a:chExt cx="267825" cy="305625"/>
          </a:xfrm>
        </p:grpSpPr>
        <p:sp>
          <p:nvSpPr>
            <p:cNvPr id="8428" name="Google Shape;8428;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3"/>
          <p:cNvGrpSpPr/>
          <p:nvPr/>
        </p:nvGrpSpPr>
        <p:grpSpPr>
          <a:xfrm>
            <a:off x="2919632" y="3355015"/>
            <a:ext cx="450507" cy="423722"/>
            <a:chOff x="-16044450" y="3317850"/>
            <a:chExt cx="304850" cy="286725"/>
          </a:xfrm>
        </p:grpSpPr>
        <p:sp>
          <p:nvSpPr>
            <p:cNvPr id="8436" name="Google Shape;8436;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0" name="Google Shape;8440;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73"/>
          <p:cNvGrpSpPr/>
          <p:nvPr/>
        </p:nvGrpSpPr>
        <p:grpSpPr>
          <a:xfrm>
            <a:off x="8042149" y="2243724"/>
            <a:ext cx="373662" cy="449030"/>
            <a:chOff x="-16018450" y="4058400"/>
            <a:chExt cx="252850" cy="303850"/>
          </a:xfrm>
        </p:grpSpPr>
        <p:sp>
          <p:nvSpPr>
            <p:cNvPr id="8442" name="Google Shape;8442;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6" name="Google Shape;8446;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451"/>
        <p:cNvGrpSpPr/>
        <p:nvPr/>
      </p:nvGrpSpPr>
      <p:grpSpPr>
        <a:xfrm>
          <a:off x="0" y="0"/>
          <a:ext cx="0" cy="0"/>
          <a:chOff x="0" y="0"/>
          <a:chExt cx="0" cy="0"/>
        </a:xfrm>
      </p:grpSpPr>
      <p:grpSp>
        <p:nvGrpSpPr>
          <p:cNvPr id="8452" name="Google Shape;8452;p74"/>
          <p:cNvGrpSpPr/>
          <p:nvPr/>
        </p:nvGrpSpPr>
        <p:grpSpPr>
          <a:xfrm>
            <a:off x="845901" y="1689241"/>
            <a:ext cx="442337" cy="419623"/>
            <a:chOff x="-6696925" y="3272575"/>
            <a:chExt cx="307200" cy="291425"/>
          </a:xfrm>
        </p:grpSpPr>
        <p:sp>
          <p:nvSpPr>
            <p:cNvPr id="8453" name="Google Shape;8453;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4"/>
          <p:cNvGrpSpPr/>
          <p:nvPr/>
        </p:nvGrpSpPr>
        <p:grpSpPr>
          <a:xfrm>
            <a:off x="845884" y="2204636"/>
            <a:ext cx="442373" cy="420775"/>
            <a:chOff x="-6690625" y="3631325"/>
            <a:chExt cx="307225" cy="292225"/>
          </a:xfrm>
        </p:grpSpPr>
        <p:sp>
          <p:nvSpPr>
            <p:cNvPr id="8456" name="Google Shape;8456;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4"/>
          <p:cNvGrpSpPr/>
          <p:nvPr/>
        </p:nvGrpSpPr>
        <p:grpSpPr>
          <a:xfrm>
            <a:off x="868005" y="2756972"/>
            <a:ext cx="421927" cy="419371"/>
            <a:chOff x="-6689825" y="3992050"/>
            <a:chExt cx="293025" cy="291250"/>
          </a:xfrm>
        </p:grpSpPr>
        <p:sp>
          <p:nvSpPr>
            <p:cNvPr id="8462" name="Google Shape;8462;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4" name="Google Shape;8474;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5" name="Google Shape;8475;p74"/>
          <p:cNvGrpSpPr/>
          <p:nvPr/>
        </p:nvGrpSpPr>
        <p:grpSpPr>
          <a:xfrm>
            <a:off x="3551317" y="2205192"/>
            <a:ext cx="423043" cy="419659"/>
            <a:chOff x="-4837325" y="3612425"/>
            <a:chExt cx="293800" cy="291450"/>
          </a:xfrm>
        </p:grpSpPr>
        <p:sp>
          <p:nvSpPr>
            <p:cNvPr id="8476" name="Google Shape;8476;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74"/>
          <p:cNvGrpSpPr/>
          <p:nvPr/>
        </p:nvGrpSpPr>
        <p:grpSpPr>
          <a:xfrm>
            <a:off x="3564349" y="2756826"/>
            <a:ext cx="420775" cy="419659"/>
            <a:chOff x="-4837325" y="3971575"/>
            <a:chExt cx="292225" cy="291450"/>
          </a:xfrm>
        </p:grpSpPr>
        <p:sp>
          <p:nvSpPr>
            <p:cNvPr id="8480" name="Google Shape;8480;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4"/>
          <p:cNvGrpSpPr/>
          <p:nvPr/>
        </p:nvGrpSpPr>
        <p:grpSpPr>
          <a:xfrm>
            <a:off x="6256364" y="1714185"/>
            <a:ext cx="430998" cy="369730"/>
            <a:chOff x="-3037625" y="3254850"/>
            <a:chExt cx="299325" cy="256775"/>
          </a:xfrm>
        </p:grpSpPr>
        <p:sp>
          <p:nvSpPr>
            <p:cNvPr id="8487" name="Google Shape;8487;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4"/>
          <p:cNvGrpSpPr/>
          <p:nvPr/>
        </p:nvGrpSpPr>
        <p:grpSpPr>
          <a:xfrm>
            <a:off x="6260324" y="2204615"/>
            <a:ext cx="423079" cy="420811"/>
            <a:chOff x="-3031325" y="3597450"/>
            <a:chExt cx="293825" cy="292250"/>
          </a:xfrm>
        </p:grpSpPr>
        <p:sp>
          <p:nvSpPr>
            <p:cNvPr id="8492" name="Google Shape;8492;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4"/>
          <p:cNvGrpSpPr/>
          <p:nvPr/>
        </p:nvGrpSpPr>
        <p:grpSpPr>
          <a:xfrm>
            <a:off x="6272798" y="2781214"/>
            <a:ext cx="421927" cy="370882"/>
            <a:chOff x="-3030525" y="3973150"/>
            <a:chExt cx="293025" cy="257575"/>
          </a:xfrm>
        </p:grpSpPr>
        <p:sp>
          <p:nvSpPr>
            <p:cNvPr id="8497" name="Google Shape;8497;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4"/>
          <p:cNvGrpSpPr/>
          <p:nvPr/>
        </p:nvGrpSpPr>
        <p:grpSpPr>
          <a:xfrm>
            <a:off x="1374391" y="3369426"/>
            <a:ext cx="421927" cy="297195"/>
            <a:chOff x="-1199300" y="3279250"/>
            <a:chExt cx="293025" cy="206400"/>
          </a:xfrm>
        </p:grpSpPr>
        <p:sp>
          <p:nvSpPr>
            <p:cNvPr id="8500" name="Google Shape;8500;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74"/>
          <p:cNvGrpSpPr/>
          <p:nvPr/>
        </p:nvGrpSpPr>
        <p:grpSpPr>
          <a:xfrm>
            <a:off x="1381477" y="1688773"/>
            <a:ext cx="444605" cy="420559"/>
            <a:chOff x="-6338550" y="3272950"/>
            <a:chExt cx="308775" cy="292075"/>
          </a:xfrm>
        </p:grpSpPr>
        <p:sp>
          <p:nvSpPr>
            <p:cNvPr id="8505" name="Google Shape;8505;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4"/>
          <p:cNvGrpSpPr/>
          <p:nvPr/>
        </p:nvGrpSpPr>
        <p:grpSpPr>
          <a:xfrm>
            <a:off x="1392817" y="2205194"/>
            <a:ext cx="421927" cy="419659"/>
            <a:chOff x="-6329100" y="3632100"/>
            <a:chExt cx="293025" cy="291450"/>
          </a:xfrm>
        </p:grpSpPr>
        <p:sp>
          <p:nvSpPr>
            <p:cNvPr id="8509" name="Google Shape;8509;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4"/>
          <p:cNvGrpSpPr/>
          <p:nvPr/>
        </p:nvGrpSpPr>
        <p:grpSpPr>
          <a:xfrm>
            <a:off x="1405867" y="2756828"/>
            <a:ext cx="419623" cy="419659"/>
            <a:chOff x="-6329875" y="3992050"/>
            <a:chExt cx="291425" cy="291450"/>
          </a:xfrm>
        </p:grpSpPr>
        <p:sp>
          <p:nvSpPr>
            <p:cNvPr id="8513" name="Google Shape;8513;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74"/>
          <p:cNvGrpSpPr/>
          <p:nvPr/>
        </p:nvGrpSpPr>
        <p:grpSpPr>
          <a:xfrm>
            <a:off x="4092004" y="1687530"/>
            <a:ext cx="423079" cy="423043"/>
            <a:chOff x="-4478975" y="3251700"/>
            <a:chExt cx="293825" cy="293800"/>
          </a:xfrm>
        </p:grpSpPr>
        <p:sp>
          <p:nvSpPr>
            <p:cNvPr id="8518" name="Google Shape;8518;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74"/>
          <p:cNvGrpSpPr/>
          <p:nvPr/>
        </p:nvGrpSpPr>
        <p:grpSpPr>
          <a:xfrm>
            <a:off x="4092004" y="2205192"/>
            <a:ext cx="423079" cy="419659"/>
            <a:chOff x="-4475825" y="3612425"/>
            <a:chExt cx="293825" cy="291450"/>
          </a:xfrm>
        </p:grpSpPr>
        <p:sp>
          <p:nvSpPr>
            <p:cNvPr id="8522" name="Google Shape;8522;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4"/>
          <p:cNvGrpSpPr/>
          <p:nvPr/>
        </p:nvGrpSpPr>
        <p:grpSpPr>
          <a:xfrm>
            <a:off x="4101077" y="2756844"/>
            <a:ext cx="428730" cy="419623"/>
            <a:chOff x="-4480550" y="3970800"/>
            <a:chExt cx="297750" cy="291425"/>
          </a:xfrm>
        </p:grpSpPr>
        <p:sp>
          <p:nvSpPr>
            <p:cNvPr id="8526" name="Google Shape;8526;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4"/>
          <p:cNvGrpSpPr/>
          <p:nvPr/>
        </p:nvGrpSpPr>
        <p:grpSpPr>
          <a:xfrm>
            <a:off x="6804910" y="1689221"/>
            <a:ext cx="415123" cy="419659"/>
            <a:chOff x="-2668225" y="3239075"/>
            <a:chExt cx="288300" cy="291450"/>
          </a:xfrm>
        </p:grpSpPr>
        <p:sp>
          <p:nvSpPr>
            <p:cNvPr id="8529" name="Google Shape;8529;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4"/>
          <p:cNvGrpSpPr/>
          <p:nvPr/>
        </p:nvGrpSpPr>
        <p:grpSpPr>
          <a:xfrm>
            <a:off x="6802066" y="2205191"/>
            <a:ext cx="420811" cy="419659"/>
            <a:chOff x="-2671375" y="3597450"/>
            <a:chExt cx="292250" cy="291450"/>
          </a:xfrm>
        </p:grpSpPr>
        <p:sp>
          <p:nvSpPr>
            <p:cNvPr id="8535" name="Google Shape;8535;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4"/>
          <p:cNvGrpSpPr/>
          <p:nvPr/>
        </p:nvGrpSpPr>
        <p:grpSpPr>
          <a:xfrm>
            <a:off x="6812849" y="2755691"/>
            <a:ext cx="423043" cy="421927"/>
            <a:chOff x="-2670575" y="3956600"/>
            <a:chExt cx="293800" cy="293025"/>
          </a:xfrm>
        </p:grpSpPr>
        <p:sp>
          <p:nvSpPr>
            <p:cNvPr id="8538" name="Google Shape;8538;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4"/>
          <p:cNvGrpSpPr/>
          <p:nvPr/>
        </p:nvGrpSpPr>
        <p:grpSpPr>
          <a:xfrm>
            <a:off x="3070370" y="3311947"/>
            <a:ext cx="426462" cy="418363"/>
            <a:chOff x="-1183550" y="3586525"/>
            <a:chExt cx="296175" cy="290550"/>
          </a:xfrm>
        </p:grpSpPr>
        <p:sp>
          <p:nvSpPr>
            <p:cNvPr id="8543" name="Google Shape;8543;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4"/>
          <p:cNvGrpSpPr/>
          <p:nvPr/>
        </p:nvGrpSpPr>
        <p:grpSpPr>
          <a:xfrm>
            <a:off x="1933980" y="1689799"/>
            <a:ext cx="420811" cy="418507"/>
            <a:chOff x="-5971525" y="3273750"/>
            <a:chExt cx="292250" cy="290650"/>
          </a:xfrm>
        </p:grpSpPr>
        <p:sp>
          <p:nvSpPr>
            <p:cNvPr id="8553" name="Google Shape;8553;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4"/>
          <p:cNvGrpSpPr/>
          <p:nvPr/>
        </p:nvGrpSpPr>
        <p:grpSpPr>
          <a:xfrm>
            <a:off x="1928310" y="2203826"/>
            <a:ext cx="432150" cy="422395"/>
            <a:chOff x="-5974675" y="3632100"/>
            <a:chExt cx="300125" cy="293350"/>
          </a:xfrm>
        </p:grpSpPr>
        <p:sp>
          <p:nvSpPr>
            <p:cNvPr id="8556" name="Google Shape;8556;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4"/>
          <p:cNvGrpSpPr/>
          <p:nvPr/>
        </p:nvGrpSpPr>
        <p:grpSpPr>
          <a:xfrm>
            <a:off x="1958351" y="2755694"/>
            <a:ext cx="395865" cy="421927"/>
            <a:chOff x="-5971525" y="3990475"/>
            <a:chExt cx="274925" cy="293025"/>
          </a:xfrm>
        </p:grpSpPr>
        <p:sp>
          <p:nvSpPr>
            <p:cNvPr id="8560" name="Google Shape;8560;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4"/>
          <p:cNvGrpSpPr/>
          <p:nvPr/>
        </p:nvGrpSpPr>
        <p:grpSpPr>
          <a:xfrm>
            <a:off x="4631558" y="1689798"/>
            <a:ext cx="420775" cy="418507"/>
            <a:chOff x="-4118225" y="3253275"/>
            <a:chExt cx="292225" cy="290650"/>
          </a:xfrm>
        </p:grpSpPr>
        <p:sp>
          <p:nvSpPr>
            <p:cNvPr id="8565" name="Google Shape;8565;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4"/>
          <p:cNvGrpSpPr/>
          <p:nvPr/>
        </p:nvGrpSpPr>
        <p:grpSpPr>
          <a:xfrm>
            <a:off x="4682008" y="2204922"/>
            <a:ext cx="319874" cy="420199"/>
            <a:chOff x="-4082800" y="3612425"/>
            <a:chExt cx="222150" cy="291825"/>
          </a:xfrm>
        </p:grpSpPr>
        <p:sp>
          <p:nvSpPr>
            <p:cNvPr id="8568" name="Google Shape;8568;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4"/>
          <p:cNvGrpSpPr/>
          <p:nvPr/>
        </p:nvGrpSpPr>
        <p:grpSpPr>
          <a:xfrm>
            <a:off x="4643456" y="2769876"/>
            <a:ext cx="420775" cy="393561"/>
            <a:chOff x="-4118225" y="3990475"/>
            <a:chExt cx="292225" cy="273325"/>
          </a:xfrm>
        </p:grpSpPr>
        <p:sp>
          <p:nvSpPr>
            <p:cNvPr id="8572" name="Google Shape;8572;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4"/>
          <p:cNvGrpSpPr/>
          <p:nvPr/>
        </p:nvGrpSpPr>
        <p:grpSpPr>
          <a:xfrm>
            <a:off x="7354110" y="1688087"/>
            <a:ext cx="394713" cy="421927"/>
            <a:chOff x="-2312225" y="3238300"/>
            <a:chExt cx="274125" cy="293025"/>
          </a:xfrm>
        </p:grpSpPr>
        <p:sp>
          <p:nvSpPr>
            <p:cNvPr id="8577" name="Google Shape;8577;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4"/>
          <p:cNvGrpSpPr/>
          <p:nvPr/>
        </p:nvGrpSpPr>
        <p:grpSpPr>
          <a:xfrm>
            <a:off x="7341062" y="2153586"/>
            <a:ext cx="420811" cy="522864"/>
            <a:chOff x="-2310650" y="3525775"/>
            <a:chExt cx="292250" cy="363125"/>
          </a:xfrm>
        </p:grpSpPr>
        <p:sp>
          <p:nvSpPr>
            <p:cNvPr id="8580" name="Google Shape;8580;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4"/>
          <p:cNvGrpSpPr/>
          <p:nvPr/>
        </p:nvGrpSpPr>
        <p:grpSpPr>
          <a:xfrm>
            <a:off x="7351827" y="2756825"/>
            <a:ext cx="423079" cy="419659"/>
            <a:chOff x="-2310650" y="3958175"/>
            <a:chExt cx="293825" cy="291450"/>
          </a:xfrm>
        </p:grpSpPr>
        <p:sp>
          <p:nvSpPr>
            <p:cNvPr id="8585" name="Google Shape;8585;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4"/>
          <p:cNvGrpSpPr/>
          <p:nvPr/>
        </p:nvGrpSpPr>
        <p:grpSpPr>
          <a:xfrm>
            <a:off x="4718688" y="3308459"/>
            <a:ext cx="424159" cy="419659"/>
            <a:chOff x="-1182750" y="3962900"/>
            <a:chExt cx="294575" cy="291450"/>
          </a:xfrm>
        </p:grpSpPr>
        <p:sp>
          <p:nvSpPr>
            <p:cNvPr id="8588" name="Google Shape;8588;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4"/>
          <p:cNvGrpSpPr/>
          <p:nvPr/>
        </p:nvGrpSpPr>
        <p:grpSpPr>
          <a:xfrm>
            <a:off x="2471824" y="1689223"/>
            <a:ext cx="424195" cy="419659"/>
            <a:chOff x="-5611575" y="3272950"/>
            <a:chExt cx="294600" cy="291450"/>
          </a:xfrm>
        </p:grpSpPr>
        <p:sp>
          <p:nvSpPr>
            <p:cNvPr id="8596" name="Google Shape;8596;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4"/>
          <p:cNvGrpSpPr/>
          <p:nvPr/>
        </p:nvGrpSpPr>
        <p:grpSpPr>
          <a:xfrm>
            <a:off x="2471824" y="2205770"/>
            <a:ext cx="424195" cy="418507"/>
            <a:chOff x="-5613150" y="3632900"/>
            <a:chExt cx="294600" cy="290650"/>
          </a:xfrm>
        </p:grpSpPr>
        <p:sp>
          <p:nvSpPr>
            <p:cNvPr id="8602" name="Google Shape;8602;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4"/>
          <p:cNvGrpSpPr/>
          <p:nvPr/>
        </p:nvGrpSpPr>
        <p:grpSpPr>
          <a:xfrm>
            <a:off x="2483722" y="2756270"/>
            <a:ext cx="424195" cy="420775"/>
            <a:chOff x="-5613150" y="3991275"/>
            <a:chExt cx="294600" cy="292225"/>
          </a:xfrm>
        </p:grpSpPr>
        <p:sp>
          <p:nvSpPr>
            <p:cNvPr id="8605" name="Google Shape;8605;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4"/>
          <p:cNvGrpSpPr/>
          <p:nvPr/>
        </p:nvGrpSpPr>
        <p:grpSpPr>
          <a:xfrm>
            <a:off x="5155210" y="1689438"/>
            <a:ext cx="434634" cy="419227"/>
            <a:chOff x="-3768700" y="3253275"/>
            <a:chExt cx="301850" cy="291150"/>
          </a:xfrm>
        </p:grpSpPr>
        <p:sp>
          <p:nvSpPr>
            <p:cNvPr id="8615" name="Google Shape;8615;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74"/>
          <p:cNvGrpSpPr/>
          <p:nvPr/>
        </p:nvGrpSpPr>
        <p:grpSpPr>
          <a:xfrm>
            <a:off x="5159293" y="2217090"/>
            <a:ext cx="426462" cy="395865"/>
            <a:chOff x="-3808700" y="3628950"/>
            <a:chExt cx="296175" cy="274925"/>
          </a:xfrm>
        </p:grpSpPr>
        <p:sp>
          <p:nvSpPr>
            <p:cNvPr id="8619" name="Google Shape;8619;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74"/>
          <p:cNvGrpSpPr/>
          <p:nvPr/>
        </p:nvGrpSpPr>
        <p:grpSpPr>
          <a:xfrm>
            <a:off x="5224504" y="2756412"/>
            <a:ext cx="419443" cy="420487"/>
            <a:chOff x="-3771675" y="3971775"/>
            <a:chExt cx="291300" cy="292025"/>
          </a:xfrm>
        </p:grpSpPr>
        <p:sp>
          <p:nvSpPr>
            <p:cNvPr id="8623" name="Google Shape;8623;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4"/>
          <p:cNvGrpSpPr/>
          <p:nvPr/>
        </p:nvGrpSpPr>
        <p:grpSpPr>
          <a:xfrm>
            <a:off x="7885948" y="1716461"/>
            <a:ext cx="420271" cy="320774"/>
            <a:chOff x="-1951475" y="3273100"/>
            <a:chExt cx="291875" cy="222775"/>
          </a:xfrm>
        </p:grpSpPr>
        <p:sp>
          <p:nvSpPr>
            <p:cNvPr id="8629" name="Google Shape;8629;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4"/>
          <p:cNvGrpSpPr/>
          <p:nvPr/>
        </p:nvGrpSpPr>
        <p:grpSpPr>
          <a:xfrm>
            <a:off x="7883429" y="2205191"/>
            <a:ext cx="425310" cy="419659"/>
            <a:chOff x="-1951475" y="3597450"/>
            <a:chExt cx="295375" cy="291450"/>
          </a:xfrm>
        </p:grpSpPr>
        <p:sp>
          <p:nvSpPr>
            <p:cNvPr id="8633" name="Google Shape;8633;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74"/>
          <p:cNvGrpSpPr/>
          <p:nvPr/>
        </p:nvGrpSpPr>
        <p:grpSpPr>
          <a:xfrm>
            <a:off x="7885680" y="2756825"/>
            <a:ext cx="444605" cy="419659"/>
            <a:chOff x="-1960150" y="3956600"/>
            <a:chExt cx="308775" cy="291450"/>
          </a:xfrm>
        </p:grpSpPr>
        <p:sp>
          <p:nvSpPr>
            <p:cNvPr id="8638" name="Google Shape;8638;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4"/>
          <p:cNvGrpSpPr/>
          <p:nvPr/>
        </p:nvGrpSpPr>
        <p:grpSpPr>
          <a:xfrm>
            <a:off x="1939718" y="3307636"/>
            <a:ext cx="420775" cy="420775"/>
            <a:chOff x="-804700" y="3226500"/>
            <a:chExt cx="292225" cy="292225"/>
          </a:xfrm>
        </p:grpSpPr>
        <p:sp>
          <p:nvSpPr>
            <p:cNvPr id="8641" name="Google Shape;8641;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4"/>
          <p:cNvGrpSpPr/>
          <p:nvPr/>
        </p:nvGrpSpPr>
        <p:grpSpPr>
          <a:xfrm>
            <a:off x="3019809" y="1688647"/>
            <a:ext cx="420775" cy="420811"/>
            <a:chOff x="-5251625" y="3272950"/>
            <a:chExt cx="292225" cy="292250"/>
          </a:xfrm>
        </p:grpSpPr>
        <p:sp>
          <p:nvSpPr>
            <p:cNvPr id="8649" name="Google Shape;8649;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74"/>
          <p:cNvGrpSpPr/>
          <p:nvPr/>
        </p:nvGrpSpPr>
        <p:grpSpPr>
          <a:xfrm>
            <a:off x="3016407" y="2204348"/>
            <a:ext cx="427578" cy="421351"/>
            <a:chOff x="-5254775" y="3631325"/>
            <a:chExt cx="296950" cy="292625"/>
          </a:xfrm>
        </p:grpSpPr>
        <p:sp>
          <p:nvSpPr>
            <p:cNvPr id="8653" name="Google Shape;8653;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4"/>
          <p:cNvGrpSpPr/>
          <p:nvPr/>
        </p:nvGrpSpPr>
        <p:grpSpPr>
          <a:xfrm>
            <a:off x="3032265" y="2756270"/>
            <a:ext cx="419659" cy="420775"/>
            <a:chOff x="-5251625" y="3991275"/>
            <a:chExt cx="291450" cy="292225"/>
          </a:xfrm>
        </p:grpSpPr>
        <p:sp>
          <p:nvSpPr>
            <p:cNvPr id="8661" name="Google Shape;8661;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74"/>
          <p:cNvGrpSpPr/>
          <p:nvPr/>
        </p:nvGrpSpPr>
        <p:grpSpPr>
          <a:xfrm>
            <a:off x="5772848" y="1689240"/>
            <a:ext cx="319874" cy="419623"/>
            <a:chOff x="-3365275" y="3253275"/>
            <a:chExt cx="222150" cy="291425"/>
          </a:xfrm>
        </p:grpSpPr>
        <p:sp>
          <p:nvSpPr>
            <p:cNvPr id="8667" name="Google Shape;8667;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4"/>
          <p:cNvGrpSpPr/>
          <p:nvPr/>
        </p:nvGrpSpPr>
        <p:grpSpPr>
          <a:xfrm>
            <a:off x="5746786" y="2204058"/>
            <a:ext cx="371998" cy="421927"/>
            <a:chOff x="-3383375" y="3611625"/>
            <a:chExt cx="258350" cy="293025"/>
          </a:xfrm>
        </p:grpSpPr>
        <p:sp>
          <p:nvSpPr>
            <p:cNvPr id="8670" name="Google Shape;8670;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74"/>
          <p:cNvGrpSpPr/>
          <p:nvPr/>
        </p:nvGrpSpPr>
        <p:grpSpPr>
          <a:xfrm>
            <a:off x="5809135" y="2756826"/>
            <a:ext cx="271097" cy="419659"/>
            <a:chOff x="-3347950" y="3971575"/>
            <a:chExt cx="188275" cy="291450"/>
          </a:xfrm>
        </p:grpSpPr>
        <p:sp>
          <p:nvSpPr>
            <p:cNvPr id="8673" name="Google Shape;8673;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4"/>
          <p:cNvGrpSpPr/>
          <p:nvPr/>
        </p:nvGrpSpPr>
        <p:grpSpPr>
          <a:xfrm>
            <a:off x="858994" y="3307061"/>
            <a:ext cx="371998" cy="421927"/>
            <a:chOff x="-1575775" y="3238300"/>
            <a:chExt cx="258350" cy="293025"/>
          </a:xfrm>
        </p:grpSpPr>
        <p:sp>
          <p:nvSpPr>
            <p:cNvPr id="8677" name="Google Shape;8677;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4"/>
          <p:cNvGrpSpPr/>
          <p:nvPr/>
        </p:nvGrpSpPr>
        <p:grpSpPr>
          <a:xfrm>
            <a:off x="2503892" y="3309051"/>
            <a:ext cx="423079" cy="424159"/>
            <a:chOff x="-1591550" y="3597475"/>
            <a:chExt cx="293825" cy="294575"/>
          </a:xfrm>
        </p:grpSpPr>
        <p:sp>
          <p:nvSpPr>
            <p:cNvPr id="8683" name="Google Shape;8683;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74"/>
          <p:cNvGrpSpPr/>
          <p:nvPr/>
        </p:nvGrpSpPr>
        <p:grpSpPr>
          <a:xfrm>
            <a:off x="4153362" y="3318663"/>
            <a:ext cx="421927" cy="399248"/>
            <a:chOff x="-1592325" y="3957400"/>
            <a:chExt cx="293025" cy="277275"/>
          </a:xfrm>
        </p:grpSpPr>
        <p:sp>
          <p:nvSpPr>
            <p:cNvPr id="8687" name="Google Shape;8687;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74"/>
          <p:cNvGrpSpPr/>
          <p:nvPr/>
        </p:nvGrpSpPr>
        <p:grpSpPr>
          <a:xfrm>
            <a:off x="3640232" y="3310744"/>
            <a:ext cx="369730" cy="420775"/>
            <a:chOff x="-778700" y="3612425"/>
            <a:chExt cx="256775" cy="292225"/>
          </a:xfrm>
        </p:grpSpPr>
        <p:sp>
          <p:nvSpPr>
            <p:cNvPr id="8692" name="Google Shape;8692;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4"/>
          <p:cNvGrpSpPr/>
          <p:nvPr/>
        </p:nvGrpSpPr>
        <p:grpSpPr>
          <a:xfrm>
            <a:off x="6111733" y="3828305"/>
            <a:ext cx="340731" cy="387641"/>
            <a:chOff x="7728464" y="1561258"/>
            <a:chExt cx="349719" cy="397866"/>
          </a:xfrm>
        </p:grpSpPr>
        <p:sp>
          <p:nvSpPr>
            <p:cNvPr id="8699" name="Google Shape;8699;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74"/>
          <p:cNvGrpSpPr/>
          <p:nvPr/>
        </p:nvGrpSpPr>
        <p:grpSpPr>
          <a:xfrm>
            <a:off x="4034702" y="3828305"/>
            <a:ext cx="387681" cy="387641"/>
            <a:chOff x="5611350" y="1561258"/>
            <a:chExt cx="397907" cy="397866"/>
          </a:xfrm>
        </p:grpSpPr>
        <p:sp>
          <p:nvSpPr>
            <p:cNvPr id="8702" name="Google Shape;8702;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74"/>
          <p:cNvGrpSpPr/>
          <p:nvPr/>
        </p:nvGrpSpPr>
        <p:grpSpPr>
          <a:xfrm>
            <a:off x="4553987" y="3925571"/>
            <a:ext cx="387610" cy="193109"/>
            <a:chOff x="6140660" y="1661097"/>
            <a:chExt cx="397835" cy="198202"/>
          </a:xfrm>
        </p:grpSpPr>
        <p:sp>
          <p:nvSpPr>
            <p:cNvPr id="8707" name="Google Shape;8707;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4"/>
          <p:cNvGrpSpPr/>
          <p:nvPr/>
        </p:nvGrpSpPr>
        <p:grpSpPr>
          <a:xfrm>
            <a:off x="5073202" y="3828305"/>
            <a:ext cx="387681" cy="387641"/>
            <a:chOff x="6669907" y="1561258"/>
            <a:chExt cx="397907" cy="397866"/>
          </a:xfrm>
        </p:grpSpPr>
        <p:sp>
          <p:nvSpPr>
            <p:cNvPr id="8712" name="Google Shape;8712;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74"/>
          <p:cNvGrpSpPr/>
          <p:nvPr/>
        </p:nvGrpSpPr>
        <p:grpSpPr>
          <a:xfrm>
            <a:off x="1958433" y="3885842"/>
            <a:ext cx="387681" cy="272572"/>
            <a:chOff x="3386036" y="1746339"/>
            <a:chExt cx="397907" cy="279762"/>
          </a:xfrm>
        </p:grpSpPr>
        <p:sp>
          <p:nvSpPr>
            <p:cNvPr id="8718" name="Google Shape;8718;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4"/>
          <p:cNvGrpSpPr/>
          <p:nvPr/>
        </p:nvGrpSpPr>
        <p:grpSpPr>
          <a:xfrm>
            <a:off x="2996130" y="3828288"/>
            <a:ext cx="387681" cy="387681"/>
            <a:chOff x="4417380" y="1687279"/>
            <a:chExt cx="397907" cy="397907"/>
          </a:xfrm>
        </p:grpSpPr>
        <p:sp>
          <p:nvSpPr>
            <p:cNvPr id="8721" name="Google Shape;8721;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4"/>
          <p:cNvGrpSpPr/>
          <p:nvPr/>
        </p:nvGrpSpPr>
        <p:grpSpPr>
          <a:xfrm>
            <a:off x="7942611" y="3308537"/>
            <a:ext cx="387661" cy="387661"/>
            <a:chOff x="2869999" y="1687279"/>
            <a:chExt cx="397887" cy="397887"/>
          </a:xfrm>
        </p:grpSpPr>
        <p:sp>
          <p:nvSpPr>
            <p:cNvPr id="8724" name="Google Shape;8724;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74"/>
          <p:cNvGrpSpPr/>
          <p:nvPr/>
        </p:nvGrpSpPr>
        <p:grpSpPr>
          <a:xfrm>
            <a:off x="2477718" y="3828664"/>
            <a:ext cx="386807" cy="386929"/>
            <a:chOff x="3902887" y="1687655"/>
            <a:chExt cx="397010" cy="397135"/>
          </a:xfrm>
        </p:grpSpPr>
        <p:sp>
          <p:nvSpPr>
            <p:cNvPr id="8727" name="Google Shape;8727;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4"/>
          <p:cNvGrpSpPr/>
          <p:nvPr/>
        </p:nvGrpSpPr>
        <p:grpSpPr>
          <a:xfrm>
            <a:off x="3515416" y="3828344"/>
            <a:ext cx="387681" cy="387681"/>
            <a:chOff x="4933458" y="1687279"/>
            <a:chExt cx="397907" cy="397907"/>
          </a:xfrm>
        </p:grpSpPr>
        <p:sp>
          <p:nvSpPr>
            <p:cNvPr id="8730" name="Google Shape;8730;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74"/>
          <p:cNvGrpSpPr/>
          <p:nvPr/>
        </p:nvGrpSpPr>
        <p:grpSpPr>
          <a:xfrm>
            <a:off x="6348367" y="3308537"/>
            <a:ext cx="387661" cy="387661"/>
            <a:chOff x="1379798" y="1723250"/>
            <a:chExt cx="397887" cy="397887"/>
          </a:xfrm>
        </p:grpSpPr>
        <p:sp>
          <p:nvSpPr>
            <p:cNvPr id="8733" name="Google Shape;8733;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4"/>
          <p:cNvGrpSpPr/>
          <p:nvPr/>
        </p:nvGrpSpPr>
        <p:grpSpPr>
          <a:xfrm>
            <a:off x="5286246" y="3308537"/>
            <a:ext cx="387681" cy="387661"/>
            <a:chOff x="266768" y="1721375"/>
            <a:chExt cx="397907" cy="397887"/>
          </a:xfrm>
        </p:grpSpPr>
        <p:sp>
          <p:nvSpPr>
            <p:cNvPr id="8738" name="Google Shape;8738;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4"/>
          <p:cNvGrpSpPr/>
          <p:nvPr/>
        </p:nvGrpSpPr>
        <p:grpSpPr>
          <a:xfrm>
            <a:off x="5817327" y="3308537"/>
            <a:ext cx="387641" cy="387661"/>
            <a:chOff x="864491" y="1723250"/>
            <a:chExt cx="397866" cy="397887"/>
          </a:xfrm>
        </p:grpSpPr>
        <p:sp>
          <p:nvSpPr>
            <p:cNvPr id="8741" name="Google Shape;8741;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4" name="Google Shape;8744;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5" name="Google Shape;8745;p74"/>
          <p:cNvGrpSpPr/>
          <p:nvPr/>
        </p:nvGrpSpPr>
        <p:grpSpPr>
          <a:xfrm>
            <a:off x="7411672" y="3308924"/>
            <a:ext cx="387539" cy="386888"/>
            <a:chOff x="2408992" y="1722875"/>
            <a:chExt cx="397761" cy="397093"/>
          </a:xfrm>
        </p:grpSpPr>
        <p:sp>
          <p:nvSpPr>
            <p:cNvPr id="8746" name="Google Shape;8746;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4"/>
          <p:cNvGrpSpPr/>
          <p:nvPr/>
        </p:nvGrpSpPr>
        <p:grpSpPr>
          <a:xfrm>
            <a:off x="6584154" y="3827060"/>
            <a:ext cx="388966" cy="388966"/>
            <a:chOff x="1190625" y="238125"/>
            <a:chExt cx="5235075" cy="5235075"/>
          </a:xfrm>
        </p:grpSpPr>
        <p:sp>
          <p:nvSpPr>
            <p:cNvPr id="8749" name="Google Shape;8749;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74"/>
          <p:cNvGrpSpPr/>
          <p:nvPr/>
        </p:nvGrpSpPr>
        <p:grpSpPr>
          <a:xfrm>
            <a:off x="5592488" y="3828305"/>
            <a:ext cx="387641" cy="387641"/>
            <a:chOff x="7199196" y="1561258"/>
            <a:chExt cx="397866" cy="397866"/>
          </a:xfrm>
        </p:grpSpPr>
        <p:sp>
          <p:nvSpPr>
            <p:cNvPr id="8752" name="Google Shape;8752;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5" name="Google Shape;8755;p7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59"/>
        <p:cNvGrpSpPr/>
        <p:nvPr/>
      </p:nvGrpSpPr>
      <p:grpSpPr>
        <a:xfrm>
          <a:off x="0" y="0"/>
          <a:ext cx="0" cy="0"/>
          <a:chOff x="0" y="0"/>
          <a:chExt cx="0" cy="0"/>
        </a:xfrm>
      </p:grpSpPr>
      <p:pic>
        <p:nvPicPr>
          <p:cNvPr id="8760" name="Google Shape;87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942F-65C8-47CD-8FBF-F8101A19FB30}"/>
              </a:ext>
            </a:extLst>
          </p:cNvPr>
          <p:cNvSpPr>
            <a:spLocks noGrp="1"/>
          </p:cNvSpPr>
          <p:nvPr>
            <p:ph type="title"/>
          </p:nvPr>
        </p:nvSpPr>
        <p:spPr/>
        <p:txBody>
          <a:bodyPr/>
          <a:lstStyle/>
          <a:p>
            <a:r>
              <a:rPr lang="en-GB">
                <a:solidFill>
                  <a:srgbClr val="FFFFFF"/>
                </a:solidFill>
              </a:rPr>
              <a:t>Filtering</a:t>
            </a:r>
            <a:endParaRPr lang="en-ID">
              <a:solidFill>
                <a:srgbClr val="FFFFFF"/>
              </a:solidFill>
            </a:endParaRPr>
          </a:p>
        </p:txBody>
      </p:sp>
      <p:sp>
        <p:nvSpPr>
          <p:cNvPr id="3" name="Subtitle 2">
            <a:extLst>
              <a:ext uri="{FF2B5EF4-FFF2-40B4-BE49-F238E27FC236}">
                <a16:creationId xmlns:a16="http://schemas.microsoft.com/office/drawing/2014/main" id="{7DA02D58-A7E5-49ED-B55B-7EE066CA342A}"/>
              </a:ext>
            </a:extLst>
          </p:cNvPr>
          <p:cNvSpPr>
            <a:spLocks noGrp="1"/>
          </p:cNvSpPr>
          <p:nvPr>
            <p:ph type="subTitle" idx="1"/>
          </p:nvPr>
        </p:nvSpPr>
        <p:spPr/>
        <p:txBody>
          <a:bodyPr/>
          <a:lstStyle/>
          <a:p>
            <a:pPr marL="114300" indent="0">
              <a:buNone/>
            </a:pPr>
            <a:r>
              <a:rPr lang="en-GB">
                <a:solidFill>
                  <a:srgbClr val="FFFFFF"/>
                </a:solidFill>
              </a:rPr>
              <a:t>In Three.js, you can specify how the texture is magnified by setting the </a:t>
            </a:r>
            <a:r>
              <a:rPr lang="en-GB" err="1">
                <a:solidFill>
                  <a:srgbClr val="FFFFFF"/>
                </a:solidFill>
                <a:latin typeface="Consolas" panose="020B0609020204030204" pitchFamily="49" charset="0"/>
              </a:rPr>
              <a:t>magFilter</a:t>
            </a:r>
            <a:r>
              <a:rPr lang="en-GB">
                <a:solidFill>
                  <a:srgbClr val="FFFFFF"/>
                </a:solidFill>
              </a:rPr>
              <a:t> property and how it is minified with the </a:t>
            </a:r>
            <a:r>
              <a:rPr lang="en-GB" err="1">
                <a:solidFill>
                  <a:srgbClr val="FFFFFF"/>
                </a:solidFill>
                <a:latin typeface="Consolas" panose="020B0609020204030204" pitchFamily="49" charset="0"/>
              </a:rPr>
              <a:t>minFilter</a:t>
            </a:r>
            <a:r>
              <a:rPr lang="en-GB">
                <a:solidFill>
                  <a:srgbClr val="FFFFFF"/>
                </a:solidFill>
              </a:rPr>
              <a:t> property. These properties can be set to the following two basic values:</a:t>
            </a:r>
          </a:p>
        </p:txBody>
      </p:sp>
      <p:sp>
        <p:nvSpPr>
          <p:cNvPr id="6" name="Subtitle 5">
            <a:extLst>
              <a:ext uri="{FF2B5EF4-FFF2-40B4-BE49-F238E27FC236}">
                <a16:creationId xmlns:a16="http://schemas.microsoft.com/office/drawing/2014/main" id="{E45E4546-8C8F-479C-97E0-F41C0804F9C1}"/>
              </a:ext>
            </a:extLst>
          </p:cNvPr>
          <p:cNvSpPr>
            <a:spLocks noGrp="1"/>
          </p:cNvSpPr>
          <p:nvPr>
            <p:ph type="subTitle" idx="2"/>
          </p:nvPr>
        </p:nvSpPr>
        <p:spPr/>
        <p:txBody>
          <a:bodyPr/>
          <a:lstStyle/>
          <a:p>
            <a:r>
              <a:rPr lang="en-GB" b="1" err="1">
                <a:solidFill>
                  <a:srgbClr val="FFFFFF"/>
                </a:solidFill>
                <a:latin typeface="Consolas" panose="020B0609020204030204" pitchFamily="49" charset="0"/>
              </a:rPr>
              <a:t>THREE.NearestFilter</a:t>
            </a:r>
            <a:br>
              <a:rPr lang="en-GB">
                <a:solidFill>
                  <a:srgbClr val="FFFFFF"/>
                </a:solidFill>
              </a:rPr>
            </a:br>
            <a:r>
              <a:rPr lang="en-GB">
                <a:solidFill>
                  <a:srgbClr val="FFFFFF"/>
                </a:solidFill>
              </a:rPr>
              <a:t>This uses the colour of the nearest </a:t>
            </a:r>
            <a:r>
              <a:rPr lang="en-GB" i="1" err="1">
                <a:solidFill>
                  <a:srgbClr val="FFFFFF"/>
                </a:solidFill>
              </a:rPr>
              <a:t>texel</a:t>
            </a:r>
            <a:r>
              <a:rPr lang="en-GB">
                <a:solidFill>
                  <a:srgbClr val="FFFFFF"/>
                </a:solidFill>
              </a:rPr>
              <a:t>. When magnified, the texture will be blocky, and when minified, it will lose much detail.</a:t>
            </a:r>
          </a:p>
          <a:p>
            <a:r>
              <a:rPr lang="en-GB" b="1" err="1">
                <a:solidFill>
                  <a:srgbClr val="FFFFFF"/>
                </a:solidFill>
                <a:latin typeface="Consolas" panose="020B0609020204030204" pitchFamily="49" charset="0"/>
              </a:rPr>
              <a:t>THREE.LinearFilter</a:t>
            </a:r>
            <a:br>
              <a:rPr lang="en-ID">
                <a:solidFill>
                  <a:srgbClr val="FFFFFF"/>
                </a:solidFill>
              </a:rPr>
            </a:br>
            <a:r>
              <a:rPr lang="en-ID">
                <a:solidFill>
                  <a:srgbClr val="FFFFFF"/>
                </a:solidFill>
              </a:rPr>
              <a:t>This uses the colour value of the four neighbouring </a:t>
            </a:r>
            <a:r>
              <a:rPr lang="en-ID" i="1" err="1">
                <a:solidFill>
                  <a:srgbClr val="FFFFFF"/>
                </a:solidFill>
              </a:rPr>
              <a:t>texels</a:t>
            </a:r>
            <a:r>
              <a:rPr lang="en-ID">
                <a:solidFill>
                  <a:srgbClr val="FFFFFF"/>
                </a:solidFill>
              </a:rPr>
              <a:t> to determine the correct colour. The texture will still lose details when minified, but its magnification will be much smoother.</a:t>
            </a:r>
            <a:endParaRPr lang="en-GB">
              <a:solidFill>
                <a:srgbClr val="FFFFFF"/>
              </a:solidFill>
            </a:endParaRPr>
          </a:p>
        </p:txBody>
      </p:sp>
    </p:spTree>
    <p:extLst>
      <p:ext uri="{BB962C8B-B14F-4D97-AF65-F5344CB8AC3E}">
        <p14:creationId xmlns:p14="http://schemas.microsoft.com/office/powerpoint/2010/main" val="529066704"/>
      </p:ext>
    </p:extLst>
  </p:cSld>
  <p:clrMapOvr>
    <a:masterClrMapping/>
  </p:clrMapOvr>
</p:sld>
</file>

<file path=ppt/theme/theme1.xml><?xml version="1.0" encoding="utf-8"?>
<a:theme xmlns:a="http://schemas.openxmlformats.org/drawingml/2006/main" name="Afghanistan Conflict Thesis by Slidesgo">
  <a:themeElements>
    <a:clrScheme name="Simple Light">
      <a:dk1>
        <a:srgbClr val="000000"/>
      </a:dk1>
      <a:lt1>
        <a:srgbClr val="FFFFFF"/>
      </a:lt1>
      <a:dk2>
        <a:srgbClr val="981112"/>
      </a:dk2>
      <a:lt2>
        <a:srgbClr val="569824"/>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4801</Words>
  <Application>Microsoft Office PowerPoint</Application>
  <PresentationFormat>On-screen Show (16:9)</PresentationFormat>
  <Paragraphs>539</Paragraphs>
  <Slides>89</Slides>
  <Notes>58</Notes>
  <HiddenSlides>42</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89</vt:i4>
      </vt:variant>
    </vt:vector>
  </HeadingPairs>
  <TitlesOfParts>
    <vt:vector size="107" baseType="lpstr">
      <vt:lpstr>Darker Grotesque Black</vt:lpstr>
      <vt:lpstr>Proxima Nova</vt:lpstr>
      <vt:lpstr>Calibri</vt:lpstr>
      <vt:lpstr>Proxima Nova Semibold</vt:lpstr>
      <vt:lpstr>Arial,Sans-Serif</vt:lpstr>
      <vt:lpstr>Montserrat Medium</vt:lpstr>
      <vt:lpstr>Consolas</vt:lpstr>
      <vt:lpstr>Roboto Medium</vt:lpstr>
      <vt:lpstr>Garamond</vt:lpstr>
      <vt:lpstr>DM Serif Display</vt:lpstr>
      <vt:lpstr>Amatic SC</vt:lpstr>
      <vt:lpstr>Arial</vt:lpstr>
      <vt:lpstr>Darker Grotesque</vt:lpstr>
      <vt:lpstr>Verdana</vt:lpstr>
      <vt:lpstr>Montserrat</vt:lpstr>
      <vt:lpstr>SBL BibLit</vt:lpstr>
      <vt:lpstr>Afghanistan Conflict Thesis by Slidesgo</vt:lpstr>
      <vt:lpstr>Slidesgo Final Pages</vt:lpstr>
      <vt:lpstr>Loading and Working with Textures in Three.js</vt:lpstr>
      <vt:lpstr>Table of contents</vt:lpstr>
      <vt:lpstr>LOAD TEXTURE AND APPLYING TO MESH</vt:lpstr>
      <vt:lpstr>LOAD TEXTURE AND APPLYING TO MESH (1)</vt:lpstr>
      <vt:lpstr>LOAD TEXTURE AND APPLYING TO MESH (2)</vt:lpstr>
      <vt:lpstr>Textures - Custom Loaders</vt:lpstr>
      <vt:lpstr>FILTERING &amp; MIPS</vt:lpstr>
      <vt:lpstr>The Why</vt:lpstr>
      <vt:lpstr>Filtering</vt:lpstr>
      <vt:lpstr>Mipmaps</vt:lpstr>
      <vt:lpstr>Mipmaps (2)</vt:lpstr>
      <vt:lpstr>CREATE WRINKLES</vt:lpstr>
      <vt:lpstr>CREATE WRINKLES</vt:lpstr>
      <vt:lpstr>BUMP MAP </vt:lpstr>
      <vt:lpstr>Bump Map (example)</vt:lpstr>
      <vt:lpstr>Bump Map (2)</vt:lpstr>
      <vt:lpstr>Bump Map (3)</vt:lpstr>
      <vt:lpstr>Normal Map</vt:lpstr>
      <vt:lpstr>Normal Map(2)</vt:lpstr>
      <vt:lpstr>FAKE SHADOWS</vt:lpstr>
      <vt:lpstr>FAKE SHADOWS</vt:lpstr>
      <vt:lpstr>FAKE SHADOWS</vt:lpstr>
      <vt:lpstr>Using Light Map</vt:lpstr>
      <vt:lpstr>05</vt:lpstr>
      <vt:lpstr>Environment Maps</vt:lpstr>
      <vt:lpstr>Creating Fake Reflections</vt:lpstr>
      <vt:lpstr>Creating Fake Reflections</vt:lpstr>
      <vt:lpstr>Creating Fake Reflections</vt:lpstr>
      <vt:lpstr>SPECULAR MAP</vt:lpstr>
      <vt:lpstr>Specular Map</vt:lpstr>
      <vt:lpstr>Specular Map</vt:lpstr>
      <vt:lpstr>The Difference Between Specular and Glossy </vt:lpstr>
      <vt:lpstr>Specular Map </vt:lpstr>
      <vt:lpstr>Specular Map </vt:lpstr>
      <vt:lpstr>07</vt:lpstr>
      <vt:lpstr>REPEAT WRAPPING </vt:lpstr>
      <vt:lpstr>  REPEAT WRAPPING  </vt:lpstr>
      <vt:lpstr>  REPEAT WRAPPING  </vt:lpstr>
      <vt:lpstr>08</vt:lpstr>
      <vt:lpstr>CANVAS TEXTURE</vt:lpstr>
      <vt:lpstr>Using Canvas as a Texture</vt:lpstr>
      <vt:lpstr>Using Canvas as a Texture</vt:lpstr>
      <vt:lpstr>Using the Canvas as a Bump Map</vt:lpstr>
      <vt:lpstr>PowerPoint Presentation</vt:lpstr>
      <vt:lpstr>VIDEO TEXTURE</vt:lpstr>
      <vt:lpstr>Video Texture</vt:lpstr>
      <vt:lpstr>Using the Output from a Video as a Texture</vt:lpstr>
      <vt:lpstr>Thank You</vt:lpstr>
      <vt:lpstr>Contents of this template</vt:lpstr>
      <vt:lpstr>Introduction</vt:lpstr>
      <vt:lpstr>— Someone Famous</vt:lpstr>
      <vt:lpstr>Schedule</vt:lpstr>
      <vt:lpstr>Objectives</vt:lpstr>
      <vt:lpstr>Literature review</vt:lpstr>
      <vt:lpstr>Study objectives</vt:lpstr>
      <vt:lpstr>Methodology</vt:lpstr>
      <vt:lpstr>A picture is worth a thousand words</vt:lpstr>
      <vt:lpstr>Comparison</vt:lpstr>
      <vt:lpstr>Analysis results</vt:lpstr>
      <vt:lpstr>This is a map</vt:lpstr>
      <vt:lpstr>Percentages</vt:lpstr>
      <vt:lpstr>Awesome words</vt:lpstr>
      <vt:lpstr>Conclusions</vt:lpstr>
      <vt:lpstr>2,677,972</vt:lpstr>
      <vt:lpstr>This is a timeline</vt:lpstr>
      <vt:lpstr>Bibliographical references</vt:lpstr>
      <vt:lpstr>Desktop Software</vt:lpstr>
      <vt:lpstr>Thanks!</vt:lpstr>
      <vt:lpstr>Ramadan: Icon Pack</vt:lpstr>
      <vt:lpstr>Alternative 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tutttututi</dc:title>
  <cp:lastModifiedBy>Shidqi Dhaifullah</cp:lastModifiedBy>
  <cp:revision>48</cp:revision>
  <dcterms:modified xsi:type="dcterms:W3CDTF">2021-11-22T22:13:12Z</dcterms:modified>
</cp:coreProperties>
</file>